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301" r:id="rId5"/>
    <p:sldId id="278" r:id="rId6"/>
    <p:sldId id="265" r:id="rId7"/>
    <p:sldId id="273" r:id="rId8"/>
    <p:sldId id="279" r:id="rId9"/>
    <p:sldId id="300" r:id="rId10"/>
    <p:sldId id="281" r:id="rId11"/>
    <p:sldId id="282" r:id="rId12"/>
    <p:sldId id="298" r:id="rId13"/>
    <p:sldId id="283" r:id="rId14"/>
    <p:sldId id="285" r:id="rId15"/>
    <p:sldId id="287" r:id="rId16"/>
    <p:sldId id="277" r:id="rId17"/>
    <p:sldId id="288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9" r:id="rId26"/>
    <p:sldId id="297" r:id="rId27"/>
    <p:sldId id="267" r:id="rId28"/>
    <p:sldId id="268" r:id="rId29"/>
    <p:sldId id="280" r:id="rId30"/>
    <p:sldId id="269" r:id="rId31"/>
    <p:sldId id="264" r:id="rId32"/>
    <p:sldId id="266" r:id="rId33"/>
    <p:sldId id="270" r:id="rId34"/>
    <p:sldId id="276" r:id="rId35"/>
    <p:sldId id="262" r:id="rId36"/>
    <p:sldId id="274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98" y="-5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ro.ru/wp-content/uploads/2014/11/Met_rek_RPPS.pdf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romanovanin@yandex.ru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356992"/>
            <a:ext cx="7358063" cy="2736303"/>
          </a:xfrm>
        </p:spPr>
        <p:txBody>
          <a:bodyPr/>
          <a:lstStyle/>
          <a:p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654 имени А.Д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Фридмана  Дошкольное отделение </a:t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как условие для оптимальной реализации образовательного потенциала ДОО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80312" y="332656"/>
            <a:ext cx="1363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25.02.2015г.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88840"/>
            <a:ext cx="878497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предметного содержания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</a:t>
            </a:r>
          </a:p>
          <a:p>
            <a:pPr algn="ctr"/>
            <a:endParaRPr lang="ru-RU" sz="1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Наполняя пространство игрушками, оборудованием и другими игровыми материалами необходимо помнить о том, что все предметы должны быть известны детям, соответствовать их индивидуальным особенностям (возрастным и гендерным) для осуществления полноценной самостоятельной и совместной со сверстниками деятельности.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РППС должны быть включены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совместной деятельности ребенка со взрослым (педагогом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больше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заданий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быть сформулированы перед ребенком с использованием предметно-пространственной среды, тем выше развивающий потенциал элементов РППС.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предметному содержанию можно разделить на две группы: общие и специальные. </a:t>
            </a:r>
          </a:p>
        </p:txBody>
      </p:sp>
    </p:spTree>
    <p:extLst>
      <p:ext uri="{BB962C8B-B14F-4D97-AF65-F5344CB8AC3E}">
        <p14:creationId xmlns:p14="http://schemas.microsoft.com/office/powerpoint/2010/main" val="21660998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88840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РППС (игрушки, оборудование и другие материалы)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провоцировать ребенка на агрессивные действия;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вызывать у него проявление жестокости по отношению к персонажам игры, в роли которых могут выступать играющие партнеры (сверстники, взрослые);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провоцировать игровые сюжеты, связанные с безнравственностью и насилием;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вызывать у ребенка нездоровый интерес к сексуальным проблемам, выходящим за рамки его возрастной компетенции;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провоцировать ребенка на пренебрежительное или негативное отношение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расовым особенностям и физическим недостаткам других людей.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группы указывают на такие качества, которые должны категорически у них отсутствовать, т.к. они оказывают негативное влияние на психическое и физическое здоровье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23655063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09" y="2204864"/>
            <a:ext cx="896448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фактора негативного воздействия выступает игровая продукция – игры, игрушки, игровые информационные ресурсы. </a:t>
            </a: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негативного влияния: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сенсорная агрессия (цвет, свет, мерцание, звук, тактильные ощущения и др.); 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провокация к совершению аморальных и безнравственных поступков и формированию негативных установок личности; 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чрезмерное развитие определенных сторон личности и чувств за счет общего развития (чувство превосходства над другими, зависть, жадность и пр.); 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формирование преждевременных потребностей ребенка, в том числе сексуальных; 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снижение активности ребенка, культивирование его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несамостоятельности.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802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88840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критериев другой группы включены качества, направленные на обеспечение гармоничного развития ребенка: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полифункциональность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качество должно давать возможность ребенку гибко использовать элементы РППС в соответствии со своим замыслом, сюжетом игры, в разных функциях;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применение элементов РППС в совместной деятельности. Наличие этого качества говорит о том, что все игровые средства могут быть использованы в коллективных играх (в том числе и с участием взрослого), а также при инициировании совместных действий;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дидактическая ценность. Это качество указывает на то, что игровые средства РППС могут использоваться как средство обучения ребенка;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эстетическая ценность. Наличие такого качества подтверждает, что игровые средства РППС могут являться средством художественно-эстетического развития ребенка, приобщения его к миру искусств. </a:t>
            </a:r>
          </a:p>
        </p:txBody>
      </p:sp>
    </p:spTree>
    <p:extLst>
      <p:ext uri="{BB962C8B-B14F-4D97-AF65-F5344CB8AC3E}">
        <p14:creationId xmlns:p14="http://schemas.microsoft.com/office/powerpoint/2010/main" val="35190282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371" y="1988840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зон для организации РППС: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сюжетно-ролевых и режиссерских игр (театрализованная деятельность,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ряжение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освоение социальных ролей и профессий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познавательной активности (экспериментирование с различными материалами, развитие речи, наблюдение за природными явлениями, развитие математических представлений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самостоятельной деятельности детей (конструирование из различных материалов, художественно-продуктивная деятельность, ознакомление с литературой, выставка детского творчества, центр патриотического воспитания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двигательной активности (спортивные игры, соревнования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настольно-печатных и развивающих игр (рассматривание иллюстрированного материала, дидактические игры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экспериментирования и наблюдения за природными явлениями (экспериментальные лаборатории, календарь природы, центры для организации различных проектов и пр.);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отдыха (уединение, общение и пр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663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142998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отбора игровой продукции для детей-дошкольников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Принцип безопасности (отсутствия рисков) игровой продукции для ребенка: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физические риски,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психологические риски,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нравственные риски.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Принцип развития, с учетом зоны ближайшего развития (ЗБР) ребенка.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Принцип соответствия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возрастным (половозрастным) особенностям ребенка,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индивидуальным особенностям,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специальным особенностям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11865304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6696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50" y="260648"/>
            <a:ext cx="684393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предметного содержания РППС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способствует решению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-образовательных задач по направлениям  в соответствии с ФГОС ДО.</a:t>
            </a:r>
          </a:p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РППС в семейных условиях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рекомендуется ознакомиться с образовательной программой ДОО, которое посещает ребенок, для соблюдения единства семейного и общественного воспитания. Это поможет соблюдению в семье индивидуальной образовательной траектории ребенка.</a:t>
            </a:r>
          </a:p>
          <a:p>
            <a:endParaRPr lang="ru-RU" sz="800" b="1" dirty="0" smtClean="0"/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включать следующие функциональные модули: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«Игровая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«Физкультура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«Музыка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«Творчество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«Логопед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«Психолог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«Уличное пространство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«Бассейн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37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132856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«Игровая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пространства для различных, в основном свободных, видов деятельности детей;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включение в систему общественных отношений, усвоение детьми норм человеческого общежития;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формирование и коррекция индивидуального развития детей;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создание условий для гармоничного развития детей. </a:t>
            </a:r>
          </a:p>
          <a:p>
            <a:endParaRPr lang="ru-RU" sz="8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персонального пространства для различных, в основном свободных, видов деятельности ребенка;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создание условий для гармоничного развития детей в условиях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092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16" y="1892896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«Физкультура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способствование правильному формированию опорно-двигательного аппарата;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становление целенаправленности и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создание основы для становления ценностей здорового образа жизни;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ознакомление и формирование представлений о различных видах спорта и спортивных состязаний. 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способствование правильному формированию опорно-двигательного аппарата;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становление целенаправленности и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создание основы для становления ценностей здорового образа жизни;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ознакомление и формирование представлений о различных видах спорта и спортивных состязаний. </a:t>
            </a:r>
          </a:p>
        </p:txBody>
      </p:sp>
    </p:spTree>
    <p:extLst>
      <p:ext uri="{BB962C8B-B14F-4D97-AF65-F5344CB8AC3E}">
        <p14:creationId xmlns:p14="http://schemas.microsoft.com/office/powerpoint/2010/main" val="26564527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075" y="1995130"/>
            <a:ext cx="871296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«Музыка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приобщение к художественно-эстетической культуре посредством музыкального искусства;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воспитание интереса и любви к музыке, обогащая впечатления дошкольников при знакомстве с различными музыкальными произведениями;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формирование и активизация сенсорных способностей, чувства ритма,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ладо-высотного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слуха, певческого голоса и выразительности движений;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приобщение к различным видам музыкальной культуры, знакомство и первичными элементами нотной грамотности.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приобщение к художественно-эстетической культуре посредством музыкального искусства;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воспитание интереса и любви к музыке, обогащая впечатления дошкольников при знакомстве с различными музыкальными произведениями;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приобщение к различным видам музыкальной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культуры.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612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060848"/>
            <a:ext cx="87849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педагогических работников дошкольных образовательных организаций и родителей детей дошкольного возраста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О.А. Карабанова, Э.Ф. Алиева, О.Р.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Радионова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П.Д. Рабинович, Е.М.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Марич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Федеральный институт развития образования, 2014. – 96 с. 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 в рамках проекта Федеральной целевой программы развития образования на 2011–2015 гг. «Апробация и внедрение федерального государственного образовательного стандарта дошкольного образования, включая разработку учебно-методического обеспечения его введения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www.firo.ru/wp-content/uploads/2014/11/Met_rek_RPPS.pdf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8680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132856"/>
            <a:ext cx="84249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«Творчество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художественного восприятия дошкольников к различным видам искусств;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детского творчества;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продуктивной деятельности детей – аппликация, рисование, лепка, художественное конструирование, труд. 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творческой активности детей в различных видах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563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132856"/>
            <a:ext cx="81369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«Логопед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свободного общения дошкольников со взрослыми и сверстниками; </a:t>
            </a: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всех компонентов устной речи дошкольников, в том числе грамматического строя речи, лексики, произношения, диалогической и монологических фее форм;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овладение дошкольниками нормами речи. </a:t>
            </a: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данное направление осуществляется только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специалистом. Функционально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необходим для выполнения рекомендаций специалиста. </a:t>
            </a:r>
          </a:p>
        </p:txBody>
      </p:sp>
    </p:spTree>
    <p:extLst>
      <p:ext uri="{BB962C8B-B14F-4D97-AF65-F5344CB8AC3E}">
        <p14:creationId xmlns:p14="http://schemas.microsoft.com/office/powerpoint/2010/main" val="5921289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521" y="2204864"/>
            <a:ext cx="856895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«Психолог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диагностической и развивающей работы с дошкольниками;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психологической помощи дошкольникам;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консультационной помощи родителям дошкольников. </a:t>
            </a: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данное направление осуществляется только специалистом.           Функционально перечень необходим для выполнения рекомендаций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710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276872"/>
            <a:ext cx="83529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«Бассейн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занятий дошкольников по плаванию для физического развития и укрепления здоровья. 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совместная деятельность с ребенком по плаванию для физического развития и укрепления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776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1925" y="2276872"/>
            <a:ext cx="78488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модуль «Уличное пространство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различной деятельности дошкольников на свежем воздухе для поддержки гармоничного развития;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занятий дошкольников для физического развития и укрепления здоровья. </a:t>
            </a:r>
          </a:p>
          <a:p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организация различной деятельности дошкольников на свежем воздухе для поддержки гармоничного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 </a:t>
            </a: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005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69406"/>
              </p:ext>
            </p:extLst>
          </p:nvPr>
        </p:nvGraphicFramePr>
        <p:xfrm>
          <a:off x="467544" y="1916832"/>
          <a:ext cx="8280920" cy="4729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</a:tblGrid>
              <a:tr h="35762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Реализуемые виды деятельности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Функциональные модули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451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Познавательно-исследовательская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69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активность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84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художественной литературы и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    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фольклора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из различных материалов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9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600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93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Реализуемые образовательные области</a:t>
                      </a:r>
                      <a:endParaRPr lang="ru-RU" sz="16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х-э, </a:t>
                      </a:r>
                      <a:r>
                        <a:rPr lang="ru-RU" sz="10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х-э, фк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х-э, </a:t>
                      </a:r>
                      <a:r>
                        <a:rPr lang="ru-RU" sz="10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0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х-э, фк</a:t>
                      </a: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х-э, </a:t>
                      </a:r>
                      <a:r>
                        <a:rPr lang="ru-RU" sz="10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 </a:t>
                      </a:r>
                      <a:r>
                        <a:rPr lang="ru-RU" sz="10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с-к, п, р,  </a:t>
                      </a:r>
                      <a:r>
                        <a:rPr lang="ru-RU" sz="10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</a:t>
                      </a:r>
                      <a:endParaRPr lang="ru-RU" sz="10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3147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8640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при организации развивающей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среды (РППС ДОО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Ключевыми этапами алгоритма являются постановка задачи проектирования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РППС ДОО, оценка реализуемости и затрат, инициация проекта, педагогическое проектирование, техническое проектирование, внедрение РППС ДОО, завершение проекта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819499"/>
              </p:ext>
            </p:extLst>
          </p:nvPr>
        </p:nvGraphicFramePr>
        <p:xfrm>
          <a:off x="395536" y="3933056"/>
          <a:ext cx="8352928" cy="246116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8352928"/>
              </a:tblGrid>
              <a:tr h="320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Аудит текущей (существующей) РППС ДОО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0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потребностей; разработка и согласование перечня элементов РППС ДОО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0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Поставка, пуско-наладка компонентов РППС ДОО</a:t>
                      </a:r>
                      <a:endParaRPr lang="ru-RU" sz="16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Специализированное обучение педагогов дошкольной образовательной организации эффективному системному использованию компонентов РППС ДОО</a:t>
                      </a:r>
                      <a:endParaRPr lang="ru-RU" sz="16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и техническая поддержка педагогов дошкольной образовательной организации и консультирование родителей по использованию компонентов РППС ДОО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6880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064296"/>
            <a:ext cx="85689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требования по организации развивающей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предметно-пространственной среды</a:t>
            </a: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Федерации;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 декабря 2012 г. № 273-ФЗ «Об образовании в Российской Федерации»;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02.07.2013 № 185 «О внесении изменений в отдельные законодательные акты Российской Федерации в связи с принятием Федерального закона "Об образовании в Российской Федерации"»;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17.10.2013 № 1155 «Об утверждении федерального государственного образовательного стандарта дошкольного образования»;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5815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832" y="2147352"/>
            <a:ext cx="88569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28.02.2014 № 08-249 «Комментарии к ФГОС дошкольного образования»;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РФ от 15.05.2013 № 26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правах ребенка принята 05.12.1989г. Генеральной ассамблеей ООН (состоит из 54 статей);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образовательная инициатива «Наша новая школа», утвержденная Президентом РФ 04.02.2010 № Пр-271;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содержания непрерывного образования (дошкольное и начальное звено), утвержденная Федеральным координационным советом по общему образованию Министерства образования РФ от 17 июня 2003 года; </a:t>
            </a:r>
          </a:p>
        </p:txBody>
      </p:sp>
    </p:spTree>
    <p:extLst>
      <p:ext uri="{BB962C8B-B14F-4D97-AF65-F5344CB8AC3E}">
        <p14:creationId xmlns:p14="http://schemas.microsoft.com/office/powerpoint/2010/main" val="20297339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06084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Минобразования России от 17 мая 1995 года № 61/19-12 «О психолого-педагогических требованиях к играм и игрушкам в современных условиях» (вместе с «Порядком проведения психолого-педагогической экспертизы детских игр и игрушек», «Методическими указаниями к психолого-педагогической экспертизе игр и игрушек», «Методическими указаниями для работников дошкольных образовательных учреждении "О психолого-педагогической ценности игр и игрушек"»);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strike="sngStrik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strike="sngStrike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РФ от 26.06.2000 №1917 «Об экспертизе </a:t>
            </a:r>
            <a:r>
              <a:rPr lang="ru-RU" sz="2000" strike="sngStrik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настольных</a:t>
            </a:r>
            <a:r>
              <a:rPr lang="ru-RU" sz="2000" strike="sngStrike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компьютерных и иных игр, игрушек и игровых сооружений для детей»; </a:t>
            </a:r>
            <a:r>
              <a:rPr lang="ru-RU" sz="2000" strike="sngStrik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утратил силу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Минобразования РФ от 15.03.2004 № 03-51-46ин/14-03 «О направлении Примерных требований к содержанию развивающей среды детей дошкольного возраста, воспитывающихся в семье». </a:t>
            </a:r>
          </a:p>
        </p:txBody>
      </p:sp>
    </p:spTree>
    <p:extLst>
      <p:ext uri="{BB962C8B-B14F-4D97-AF65-F5344CB8AC3E}">
        <p14:creationId xmlns:p14="http://schemas.microsoft.com/office/powerpoint/2010/main" val="1216787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1997839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нацеливает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личностно-ориентированный подход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каждому ребенку для сохранения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самоценности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детства. Документ делает акцент на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жесткой регламентации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деятельности и выдвигает требования ориентации на индивидуальные особенности детей при реализации образовательной программы в дошкольных организациях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9402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8592" y="191683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условием  организации  образовательного процесса является объединение усилий со стороны всех участников образовательных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</a:t>
            </a: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ПЕДАГОГ-РЕБЕНОК-РОДИТЕЛЬ</a:t>
            </a:r>
          </a:p>
          <a:p>
            <a:pPr algn="ctr"/>
            <a:endParaRPr lang="ru-RU" sz="8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Показателями 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взаимопознания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интерес к личности другого, изучение особенностей поведения друг друга, позволяющее прогнозировать те или иные  формы и способы общения, оценок, отношения. 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Показателями 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взаимопонимания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признание, принятие личностных сторон друг друга, интересов, увлечений.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Показателями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взаимовлияния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и способность приходить к согласованному решению спорных вопросов, учитывать мнение друг друга, принимать просьбы, советы и рекомендации и следовать им.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Определяя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наполняемость РППС, следует помнить 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целостности образовательного процесса. 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ребенка осуществляется только в игре, а не в учебной деятельности. </a:t>
            </a:r>
            <a:endParaRPr lang="ru-RU" b="1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664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69127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                                        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(А. Н. Леонтьев, А. А. Леонтьев).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  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идеей является постулат: ребенок - активный строитель собственной жизни, а педагогика должна помочь ему «стать самим собой». С этой точки зрения воспитание рассматривается как взаимодействие ребенка и взрослого.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занимательности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познавательной деятельности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 необходимо использовать принцип занимательности с целью вовлечения детей в целенаправленную деятельность, формирования у них желания выполнять предъявленные требования и стремления к достижению конечного результата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минимакса (А.А. Леонтьев).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дошкольник на занятиях может узнать всё, что его интересует, но должен понять и запомнить сравнительно небольшой обязательный минимум. Принцип минимакса позволяет обеспечить индивидуальный подход к обучению каждого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дошкольника.            Не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давать сложных вопросов, они должны быть посильны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204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702027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ориентиры, сформулированные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ФГОС  дошкольного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годам – по завершению дошкольного образования –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ребенок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основные культурные способы деятельности;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собственные решения, опираясь на свои знания и умения в различных видах деятельности;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инициативу и самостоятельность в разных видах деятельности – игре, общении, конструировании и др.;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себе род занятий, участников по совместной деятельности;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положительное отношение к миру, другим людям и самому себе; чувство собственного достоинства;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 проявлять свои чувства (в том числе чувство веры в себя), сопереживать неудачам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радоваться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успехам других;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взаимодействовать со сверстниками и взрослыми и участвовать в совместных играх, стараясь продуктивно разрешать конфликты, договариваясь, учитывая интересы и чувства других;</a:t>
            </a:r>
          </a:p>
        </p:txBody>
      </p:sp>
    </p:spTree>
    <p:extLst>
      <p:ext uri="{BB962C8B-B14F-4D97-AF65-F5344CB8AC3E}">
        <p14:creationId xmlns:p14="http://schemas.microsoft.com/office/powerpoint/2010/main" val="30667024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669674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следовать социальным нормам поведения и правилам в разных видах деятельности, во взаимоотношениях со взрослыми и сверстниками, проявляя способность к волевым усилиям;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развитое воображение в разных видах деятельности, и, прежде всего, в игре;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свои мысли и желания, демонстрируя достаточно хорошее владение устной речью;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речь для выражения своих мыслей, чувств и желаний в ситуации общения;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свои движения и управлять ими;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правила безопасного поведения и личной гигиены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формы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жизни и детских занятий, задающие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своеобразие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возраста, обладают бесспорной «образовательной ценностью».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создает возможность для того, чтобы дошкольное звено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превратилось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полноценный, причем исходный, базисный уровень системы российского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</a:p>
          <a:p>
            <a:endParaRPr lang="ru-RU" sz="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ФИРО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Раздел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1 . • </a:t>
            </a:r>
            <a:r>
              <a:rPr lang="ru-RU" sz="1400" i="1" dirty="0">
                <a:solidFill>
                  <a:schemeClr val="accent2">
                    <a:lumMod val="50000"/>
                  </a:schemeClr>
                </a:solidFill>
              </a:rPr>
              <a:t>Развивающее дошкольное образование как инструмент реализации ФГОС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628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71287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 должна обеспечивать: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соответствие общеобразовательной программе ДОО;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соответствие материально-техническим и медико-социальным условиям пребывания детей в ДОО;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соответствие возрастным возможностям детей;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трансформируемость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зависимости от образовательной ситуации, интересов и возможностей детей;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возможность использования различных игрушек, оборудования и прочих материалов в разных видах детской активности;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вариативное использование различных пространств (помещений) и материалов (игрушек, оборудования и пр.) для стимулирования развития детей;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наличие свободного доступа детей (в том числе с ограниченными возможностями физического здоровья 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непосредственно в организованном пространстве к игрушкам, материалам, пособиям и техническим средствам среды.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соответствие всех компонентов РППС требованиям безопасности и надежности при использовании согласно действующим СанПиН. </a:t>
            </a:r>
          </a:p>
        </p:txBody>
      </p:sp>
    </p:spTree>
    <p:extLst>
      <p:ext uri="{BB962C8B-B14F-4D97-AF65-F5344CB8AC3E}">
        <p14:creationId xmlns:p14="http://schemas.microsoft.com/office/powerpoint/2010/main" val="6052337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040" y="206084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  родителям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попытки родителей «развивать» своих детей дошкольного возраста посредством обучения их счету и письму, иностранным языкам, музыке и т. п. нередко не только наносят ущерб физическому и психическому здоровью, но и резко снижают мотивацию ребенка к обучению в школе.</a:t>
            </a: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пытаться подтолкнуть ребенка вперед до того, как у него разовьются способности, соответствующие той стадии развития, на которой он находится в данный момент. 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других, ребенок в состоянии решать задачи, с которыми он не смог бы справиться самостоятельно. </a:t>
            </a:r>
          </a:p>
        </p:txBody>
      </p:sp>
    </p:spTree>
    <p:extLst>
      <p:ext uri="{BB962C8B-B14F-4D97-AF65-F5344CB8AC3E}">
        <p14:creationId xmlns:p14="http://schemas.microsoft.com/office/powerpoint/2010/main" val="1321039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8981" y="1988840"/>
            <a:ext cx="8229600" cy="460851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Романова Нина Владимировна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етодист дошкольного отделения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тарший воспитатель СП «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Семицветик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7-я ул. Текстильщиков, д.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4А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почта: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romanovanin@yandex.ru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ресурсы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шаблона: </a:t>
            </a:r>
            <a:r>
              <a:rPr lang="ru-RU" sz="1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Хребтова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Владимировна, учитель начальных классов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«СОШ ст. Евсино, </a:t>
            </a:r>
            <a:r>
              <a:rPr lang="ru-RU" sz="1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Искитимского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Новосибирской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2013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E:\картинки Банных\deva3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49" y="3988916"/>
            <a:ext cx="4176464" cy="23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6425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060848"/>
            <a:ext cx="878497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отделения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задачи, планируемые результаты, содержание и организацию образовательного процесса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не только в процессе непосредственно образовательной деятельности (занятия), но и в ходе режимных моментов с учетом приоритетных для каждого возрастного периода видов детской деятельности.</a:t>
            </a: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включает совокупность образовательных областей,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которые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социальную ситуацию развития личности ребенка: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 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художественно‑эстетическое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844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6696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624" y="404664"/>
            <a:ext cx="67687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включает в себя:</a:t>
            </a:r>
          </a:p>
          <a:p>
            <a:endParaRPr lang="ru-RU" sz="1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самостоятельную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 (не менее 3 часов в день);</a:t>
            </a:r>
          </a:p>
          <a:p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семьями детей по реализации основной образовательной программы дошкольного образования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916" y="2996952"/>
            <a:ext cx="55512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детской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</a:p>
          <a:p>
            <a:endParaRPr lang="ru-RU" sz="1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родуктивная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произведения</a:t>
            </a:r>
          </a:p>
        </p:txBody>
      </p:sp>
    </p:spTree>
    <p:extLst>
      <p:ext uri="{BB962C8B-B14F-4D97-AF65-F5344CB8AC3E}">
        <p14:creationId xmlns:p14="http://schemas.microsoft.com/office/powerpoint/2010/main" val="7081071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69127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«Развивающая предметно-пространственная среда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образовательной среды, представленная специально организованным пространством (помещениями, участком и т.п.), материалами, оборудованием и инвентарем,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развития». Иными словами, «развивающая предметно-пространственная среда – это специфические для каждой Программы Организации (группы) образовательное оборудование, материалы, мебель и т. п., в сочетании с определенными принципами разделения пространства Организации (группы)».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61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060848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дошкольного образования в связи с принятием ФГОС ДО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меняющихся нормативно-правовых, административных, экономических, социокультурных условий, дошкольные организации могут вполне реально осуществлять реформу своей деятельности. Это касается и изменений развивающей среды ребенка. Здесь крайне необходимо произвести новые изменения при сохранении лучших традиций системы.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компонентов РППС для дошкольной организации базируется на </a:t>
            </a:r>
            <a:r>
              <a:rPr lang="ru-RU" sz="20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деятельностном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подходе. Преемственность этапов развития деятельности должна быть обеспечена в образовательной программе с учетом специфики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-образовательных задач для каждой возрастной группы дошкольной организации.</a:t>
            </a: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778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768" y="2132856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ДОО развивающая предметно-пространственная среда обладает свойствами открытой системы и выполняет образовательную, развивающую, воспитывающую, стимулирующую функции. </a:t>
            </a:r>
          </a:p>
          <a:p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взросления ребенка все компоненты (игрушки, оборудование, мебель и пр. материалы) развивающей предметно-пространственной среды также необходимо менять, обновлять и пополнять. Как следствие, среда должна быть не только развивающей, но и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развивающейся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7152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06084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технических средств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помещениях ДОО должно быть адаптируемым под конкретные задачи, специфику образовательной программы и основано на систематическом использовании различных средств информационно-образовательных технологий (ИОТ).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эти технические средства должны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органично функционировать без разрушения уже созданной РППС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необходимости организации специализированных компьютерных кабинетов.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современных и традиционных технических средств в дошкольном образовании позволит сделать образовательный процесс более интересным, формы работы с детьми более вариативными, повысить результативность дошкольного образования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Наполняя или дополняя РППС необходимо помнить о том, что все ее элементы должны иметь единый эстетический стиль для обеспечения комфортной и уютной обстановки для детей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62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680</TotalTime>
  <Words>3063</Words>
  <Application>Microsoft Office PowerPoint</Application>
  <PresentationFormat>Экран (4:3)</PresentationFormat>
  <Paragraphs>370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Шаблон 2</vt:lpstr>
      <vt:lpstr>         ГБОУ СОШ №654 имени А.Д. Фридмана  Дошкольное отделение  Организация развивающей предметно-пространственной среды как условие для оптимальной реализации образовательного потенциала ДОО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</dc:title>
  <dc:subject>РППС в ДО</dc:subject>
  <dc:creator>1; Романова Н.В.</dc:creator>
  <cp:lastModifiedBy>1</cp:lastModifiedBy>
  <cp:revision>129</cp:revision>
  <dcterms:created xsi:type="dcterms:W3CDTF">2015-01-06T16:27:16Z</dcterms:created>
  <dcterms:modified xsi:type="dcterms:W3CDTF">2015-02-25T15:16:32Z</dcterms:modified>
</cp:coreProperties>
</file>