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22C18-769C-48B8-B9E9-3A22D2A04A94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F93E3-AFB7-4AF2-9912-7DEF5F2BEA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7A47F-3061-4CF8-9F9D-0C1E2DD192B3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8BABD-C911-4F5A-B9C5-DAFE19660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6C3DE-E482-4C76-B1E4-5649B2DB9D05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6ACF-D9BD-43E6-AB5B-D856326C2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AD980-DAE8-4340-8CE3-845DEEFF697D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9BCF0-0E6A-46E0-9A95-116777491B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105F8-61BB-4B8A-A77A-3EF9826A41D2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1A7DB-B6C8-4105-BC77-CA2AC9245C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BC7EE-59F0-424A-B352-7B4C5D4589F2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68049-3B08-4E80-B115-D164C4313F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282DE-D65F-42DC-8A24-0E9BDB9143D5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897F2-070A-45B7-AE21-90980F1DC7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57F15-0B0C-4D2A-BF5B-13900F6CED24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CBC37-A9B1-4816-820B-068C523B0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4C06D-880B-4579-AA01-9AFB8B67861C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3C094-F46A-48E4-ADB0-BFF7EFC23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B3759-9948-41A7-B5A9-ED6253B182CF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36135-DB31-47B7-A4B9-1ADA79720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3FCD6-A6FB-4C52-BCEF-BB9225B14952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D62EE-8818-4369-BFC5-5E01429BB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57E4640-BBD8-4E43-93C3-8505BBE8F441}" type="datetimeFigureOut">
              <a:rPr lang="ru-RU"/>
              <a:pPr>
                <a:defRPr/>
              </a:pPr>
              <a:t>13.01.2012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FD430C-D3C5-408D-85B9-D1A8A28E5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57;&#1086;&#1083;&#1085;&#1077;&#1095;&#1085;&#1072;&#1103;%20&#1088;&#1072;&#1076;&#1080;&#1072;&#1094;&#1080;&#1103;.m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E:\4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500" y="500063"/>
            <a:ext cx="7772400" cy="1470025"/>
          </a:xfrm>
        </p:spPr>
        <p:txBody>
          <a:bodyPr/>
          <a:lstStyle/>
          <a:p>
            <a:r>
              <a:rPr lang="ru-RU" smtClean="0"/>
              <a:t>О ТЕПЛЕ И ХОЛОДЕ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 среднем на каждый квадратный километр земной поверхности приходится за год такое количество тепла  которое искусственно можно получить, если сжечь свыше 400 тыс. т каменного угля. 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Все существующие на Земле запасы каменного угля равноценны тридцатилетнему притоку солнечной радиации к Земле. 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За 1,5 суток Солнце дает Земле столько же энергии, сколько дают электростанции всех стран в течение года. 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30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215063" y="114300"/>
            <a:ext cx="2286000" cy="2171700"/>
          </a:xfrm>
        </p:spPr>
      </p:pic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0" y="2214563"/>
            <a:ext cx="9144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Calibri" pitchFamily="34" charset="0"/>
              </a:rPr>
              <a:t>Приток солнечной энергии к нашей планете столь велик, что на Земле должно быть примерно в 2 раза жарче. Почему это не так?</a:t>
            </a:r>
          </a:p>
        </p:txBody>
      </p:sp>
      <p:sp>
        <p:nvSpPr>
          <p:cNvPr id="15364" name="TextBox 7"/>
          <p:cNvSpPr txBox="1">
            <a:spLocks noChangeArrowheads="1"/>
          </p:cNvSpPr>
          <p:nvPr/>
        </p:nvSpPr>
        <p:spPr bwMode="auto">
          <a:xfrm>
            <a:off x="2714625" y="642938"/>
            <a:ext cx="29337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>
                <a:latin typeface="Calibri" pitchFamily="34" charset="0"/>
              </a:rPr>
              <a:t>ПРОБЛЕМА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0"/>
            <a:ext cx="91440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Не все солнечные лучи достигают земной поверхности</a:t>
            </a:r>
            <a:endParaRPr lang="ru-RU" sz="2800" dirty="0">
              <a:latin typeface="+mn-lt"/>
              <a:cs typeface="+mn-cs"/>
            </a:endParaRPr>
          </a:p>
        </p:txBody>
      </p:sp>
      <p:pic>
        <p:nvPicPr>
          <p:cNvPr id="7" name="Солнечная радиация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3" y="1062038"/>
            <a:ext cx="8072437" cy="5551487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6796"/>
          <a:stretch>
            <a:fillRect/>
          </a:stretch>
        </p:blipFill>
        <p:spPr>
          <a:xfrm>
            <a:off x="38100" y="642938"/>
            <a:ext cx="9105900" cy="6070600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СКВОЗЬ ЛИСТВУ ПРЯМЫЕ СОЛНЕЧНЫЕ ЛУЧИ ПРОХОДЯТ ДО ПОВЕРХНОСТИ ЗЕМЛИ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93</Words>
  <PresentationFormat>Экран (4:3)</PresentationFormat>
  <Paragraphs>7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Calibri</vt:lpstr>
      <vt:lpstr>Arial</vt:lpstr>
      <vt:lpstr>Тема Office</vt:lpstr>
      <vt:lpstr>О ТЕПЛЕ И ХОЛОДЕ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ТЕПЛЕ И ХОЛОДЕ</dc:title>
  <cp:lastModifiedBy>Дмитрий</cp:lastModifiedBy>
  <cp:revision>73</cp:revision>
  <dcterms:modified xsi:type="dcterms:W3CDTF">2012-01-13T02:25:58Z</dcterms:modified>
</cp:coreProperties>
</file>