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F8FCD92-3FE9-4993-9A1E-78D30F0025FE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BBD77B8-E7E7-4C19-9754-AA8FD8D36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FCD92-3FE9-4993-9A1E-78D30F0025FE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D77B8-E7E7-4C19-9754-AA8FD8D36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FCD92-3FE9-4993-9A1E-78D30F0025FE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D77B8-E7E7-4C19-9754-AA8FD8D36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F8FCD92-3FE9-4993-9A1E-78D30F0025FE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BBD77B8-E7E7-4C19-9754-AA8FD8D360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F8FCD92-3FE9-4993-9A1E-78D30F0025FE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BBD77B8-E7E7-4C19-9754-AA8FD8D36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FCD92-3FE9-4993-9A1E-78D30F0025FE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D77B8-E7E7-4C19-9754-AA8FD8D360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FCD92-3FE9-4993-9A1E-78D30F0025FE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D77B8-E7E7-4C19-9754-AA8FD8D360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F8FCD92-3FE9-4993-9A1E-78D30F0025FE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BBD77B8-E7E7-4C19-9754-AA8FD8D360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FCD92-3FE9-4993-9A1E-78D30F0025FE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D77B8-E7E7-4C19-9754-AA8FD8D36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F8FCD92-3FE9-4993-9A1E-78D30F0025FE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BBD77B8-E7E7-4C19-9754-AA8FD8D360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F8FCD92-3FE9-4993-9A1E-78D30F0025FE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BBD77B8-E7E7-4C19-9754-AA8FD8D360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F8FCD92-3FE9-4993-9A1E-78D30F0025FE}" type="datetimeFigureOut">
              <a:rPr lang="ru-RU" smtClean="0"/>
              <a:pPr/>
              <a:t>03.12.2010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BBD77B8-E7E7-4C19-9754-AA8FD8D360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dikal.ru/" TargetMode="External"/><Relationship Id="rId2" Type="http://schemas.openxmlformats.org/officeDocument/2006/relationships/hyperlink" Target="http://www.onn.s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fazenda-box.ru/" TargetMode="External"/><Relationship Id="rId4" Type="http://schemas.openxmlformats.org/officeDocument/2006/relationships/hyperlink" Target="http://www.old.zabspu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357166"/>
            <a:ext cx="7772400" cy="10556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Окружающий мир (3 класс)</a:t>
            </a:r>
            <a:b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ОС «Школа 2100»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1571612"/>
            <a:ext cx="7572428" cy="1714512"/>
          </a:xfrm>
          <a:solidFill>
            <a:schemeClr val="accent1">
              <a:lumMod val="20000"/>
              <a:lumOff val="80000"/>
            </a:schemeClr>
          </a:solidFill>
          <a:ln w="28575"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</a:rPr>
              <a:t>Тема: «Превращение энергии».</a:t>
            </a:r>
            <a:endParaRPr lang="ru-RU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5786454"/>
            <a:ext cx="8072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Подготовила </a:t>
            </a:r>
            <a:r>
              <a:rPr lang="ru-RU" sz="2000" dirty="0" smtClean="0"/>
              <a:t>Устинова Маргарита Алексеевна </a:t>
            </a:r>
            <a:endParaRPr lang="ru-RU" sz="2000" dirty="0" smtClean="0"/>
          </a:p>
          <a:p>
            <a:pPr algn="ctr"/>
            <a:r>
              <a:rPr lang="ru-RU" sz="2000" dirty="0" smtClean="0"/>
              <a:t>ГОУ ЦО </a:t>
            </a:r>
            <a:r>
              <a:rPr lang="ru-RU" sz="2000" dirty="0" smtClean="0"/>
              <a:t>№ 1927 г. Москва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Что такое энергия?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543824" cy="1971676"/>
          </a:xfrm>
          <a:solidFill>
            <a:schemeClr val="accent1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Энергия – это источник движения, способность совершать работу.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дельфины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4000504"/>
            <a:ext cx="2714644" cy="1500198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слоненок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4000504"/>
            <a:ext cx="1428760" cy="1500198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краб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388" y="4000504"/>
            <a:ext cx="1357322" cy="1500198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467600" cy="1143000"/>
          </a:xfrm>
          <a:solidFill>
            <a:schemeClr val="accent1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Энергия может превращаться из одной формы в другую.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переход энергии физической в движение.bmp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928802"/>
            <a:ext cx="1571636" cy="2500330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превр эл. энергии в движение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1736" y="1928802"/>
            <a:ext cx="3286148" cy="2500330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эл. лампа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429388" y="1928802"/>
            <a:ext cx="2071706" cy="2500330"/>
          </a:xfrm>
          <a:prstGeom prst="rect">
            <a:avLst/>
          </a:prstGeom>
          <a:ln w="3810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95536" y="4725144"/>
            <a:ext cx="1656184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Энергия пищи превратилась в движение человека.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627784" y="4797152"/>
            <a:ext cx="3240360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Энергия электричества заставила двигаться троллейбус.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516216" y="4869160"/>
            <a:ext cx="2016224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Электрическая энергия превратилась в световую 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4018458"/>
          </a:xfr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/>
              <a:t>Ученые заметили, что использование энергии всегда приводит к какому-нибудь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действию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движению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b="1" dirty="0" smtClean="0"/>
              <a:t>изменению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026" name="Picture 2" descr="C:\Users\Маргаритка\Pictures\Для презентаций\Анимация\Анимашки ONN.SU\овчарка.gif"/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492896"/>
            <a:ext cx="1209675" cy="733425"/>
          </a:xfrm>
          <a:prstGeom prst="rect">
            <a:avLst/>
          </a:prstGeom>
          <a:noFill/>
        </p:spPr>
      </p:pic>
      <p:pic>
        <p:nvPicPr>
          <p:cNvPr id="1028" name="Picture 4" descr="C:\Users\Маргаритка\Pictures\Для презентаций\Анимация\www.animashky.ru\дети едят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340768"/>
            <a:ext cx="1368152" cy="936104"/>
          </a:xfrm>
          <a:prstGeom prst="rect">
            <a:avLst/>
          </a:prstGeom>
          <a:noFill/>
        </p:spPr>
      </p:pic>
      <p:pic>
        <p:nvPicPr>
          <p:cNvPr id="1029" name="Picture 5" descr="C:\Users\Маргаритка\Pictures\Для презентаций\Анимация\Анимашки ONN.SU\кипящая вода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3284984"/>
            <a:ext cx="1099939" cy="93610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67544" y="4581128"/>
            <a:ext cx="7992888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Это наблюдение позволило открыть </a:t>
            </a:r>
            <a:r>
              <a:rPr lang="ru-RU" sz="3200" b="1" dirty="0" smtClean="0"/>
              <a:t>закон сохранения энергии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14202"/>
          </a:xfr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Энергия никогда не возникает из ничего и не исчезает бесследно. Но она может изменяться и переходить из одной формы в другую.</a:t>
            </a:r>
            <a:endParaRPr lang="ru-RU" b="1" dirty="0"/>
          </a:p>
        </p:txBody>
      </p:sp>
      <p:pic>
        <p:nvPicPr>
          <p:cNvPr id="6" name="Содержимое 5" descr="Сохр. энергии.gi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905000" y="2322512"/>
            <a:ext cx="4572000" cy="3429000"/>
          </a:xfrm>
          <a:ln w="1905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548680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b="1" cap="none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Цепочка превращений энергии</a:t>
            </a:r>
            <a:endParaRPr lang="ru-RU" b="1" cap="none" dirty="0">
              <a:ln w="12700">
                <a:solidFill>
                  <a:srgbClr val="FF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Содержимое 3" descr="Солнце на лугу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620688"/>
            <a:ext cx="2376264" cy="165618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Дой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3573016"/>
            <a:ext cx="2304256" cy="185707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Коровы на лугу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620688"/>
            <a:ext cx="2376264" cy="1752682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611560" y="2780928"/>
            <a:ext cx="2304256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Энергия солнца</a:t>
            </a:r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499992" y="2636912"/>
            <a:ext cx="3312368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Энергия, запасенная в веществе растений</a:t>
            </a:r>
            <a:endParaRPr lang="ru-RU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4572000" y="5949280"/>
            <a:ext cx="3384376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Энергия, запасенная </a:t>
            </a:r>
          </a:p>
          <a:p>
            <a:r>
              <a:rPr lang="ru-RU" sz="2000" dirty="0" smtClean="0"/>
              <a:t>в молоке</a:t>
            </a:r>
            <a:endParaRPr lang="ru-RU" sz="2000" dirty="0"/>
          </a:p>
        </p:txBody>
      </p:sp>
      <p:pic>
        <p:nvPicPr>
          <p:cNvPr id="15" name="Рисунок 14" descr="Игры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3573016"/>
            <a:ext cx="2304256" cy="1728192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395536" y="5949280"/>
            <a:ext cx="252028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/>
              <a:t>Расход энергии </a:t>
            </a:r>
          </a:p>
          <a:p>
            <a:r>
              <a:rPr lang="ru-RU" sz="2000" dirty="0" smtClean="0"/>
              <a:t>на  игры детей</a:t>
            </a:r>
            <a:endParaRPr lang="ru-RU" sz="2000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2987824" y="2924944"/>
            <a:ext cx="1440160" cy="72008"/>
          </a:xfrm>
          <a:prstGeom prst="righ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4788024" y="3429000"/>
            <a:ext cx="72008" cy="2448272"/>
          </a:xfrm>
          <a:prstGeom prst="down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лево 20"/>
          <p:cNvSpPr/>
          <p:nvPr/>
        </p:nvSpPr>
        <p:spPr>
          <a:xfrm flipV="1">
            <a:off x="2987824" y="6237312"/>
            <a:ext cx="1512168" cy="72008"/>
          </a:xfrm>
          <a:prstGeom prst="lef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9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931224" cy="136815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/>
              <a:t>Какой закон или правило объясняет превращение энергии из одной формы в другую?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051720" y="1772816"/>
            <a:ext cx="5040560" cy="532656"/>
          </a:xfrm>
          <a:ln>
            <a:solidFill>
              <a:srgbClr val="C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     </a:t>
            </a:r>
            <a:r>
              <a:rPr lang="ru-RU" sz="2600" b="1" dirty="0" smtClean="0"/>
              <a:t>Закон</a:t>
            </a:r>
            <a:r>
              <a:rPr lang="ru-RU" b="1" dirty="0" smtClean="0"/>
              <a:t> всемирного тяготения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051720" y="2780928"/>
            <a:ext cx="5112568" cy="461665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       </a:t>
            </a:r>
            <a:r>
              <a:rPr lang="ru-RU" sz="2400" b="1" dirty="0" smtClean="0"/>
              <a:t>Закон сохранения энергии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3573016"/>
            <a:ext cx="7344816" cy="1200329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      </a:t>
            </a:r>
            <a:r>
              <a:rPr lang="ru-RU" sz="2400" b="1" dirty="0" smtClean="0"/>
              <a:t>Правило  уменьшения кажущихся размеров</a:t>
            </a:r>
          </a:p>
          <a:p>
            <a:pPr algn="ctr"/>
            <a:r>
              <a:rPr lang="ru-RU" sz="2400" b="1" dirty="0" smtClean="0"/>
              <a:t>         предметов при их удалении</a:t>
            </a:r>
            <a:endParaRPr lang="ru-RU" sz="2400" b="1" dirty="0"/>
          </a:p>
        </p:txBody>
      </p:sp>
      <p:pic>
        <p:nvPicPr>
          <p:cNvPr id="1027" name="Picture 3" descr="C:\Users\Маргаритка\Pictures\Для презентаций\Анимация\Анимашки ONN.SU\мышь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4797152"/>
            <a:ext cx="1440160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3" grpId="1" build="p" animBg="1"/>
      <p:bldP spid="4" grpId="0" animBg="1"/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 ресурсы: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 smtClean="0">
                <a:hlinkClick r:id="rId2"/>
              </a:rPr>
              <a:t>www.ONN.SU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ru-RU" dirty="0" smtClean="0"/>
              <a:t>Единая коллекция ЦОР.</a:t>
            </a:r>
          </a:p>
          <a:p>
            <a:pPr marL="457200" indent="-457200">
              <a:buAutoNum type="arabicPeriod"/>
            </a:pPr>
            <a:r>
              <a:rPr lang="en-US" dirty="0" smtClean="0"/>
              <a:t>www.phsicstoys.narod.ru</a:t>
            </a:r>
            <a:endParaRPr lang="ru-RU" dirty="0" smtClean="0"/>
          </a:p>
          <a:p>
            <a:pPr marL="457200" indent="-457200">
              <a:buAutoNum type="arabicPeriod"/>
            </a:pPr>
            <a:r>
              <a:rPr lang="en-US" dirty="0" smtClean="0">
                <a:hlinkClick r:id="rId3"/>
              </a:rPr>
              <a:t>www.radikal.ru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smtClean="0">
                <a:hlinkClick r:id="rId4"/>
              </a:rPr>
              <a:t>www.old.zabspu.ru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smtClean="0">
                <a:hlinkClick r:id="rId5"/>
              </a:rPr>
              <a:t>www.fazenda-box.ru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smtClean="0"/>
              <a:t>www. hazarievoscool.ukoz.ru</a:t>
            </a:r>
          </a:p>
          <a:p>
            <a:pPr marL="457200" indent="-45720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314</TotalTime>
  <Words>172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Окружающий мир (3 класс) ОС «Школа 2100»</vt:lpstr>
      <vt:lpstr>Что такое энергия?</vt:lpstr>
      <vt:lpstr>Энергия может превращаться из одной формы в другую.</vt:lpstr>
      <vt:lpstr>Ученые заметили, что использование энергии всегда приводит к какому-нибудь   действию   движению   изменению </vt:lpstr>
      <vt:lpstr>Энергия никогда не возникает из ничего и не исчезает бесследно. Но она может изменяться и переходить из одной формы в другую.</vt:lpstr>
      <vt:lpstr>Цепочка превращений энергии</vt:lpstr>
      <vt:lpstr>Какой закон или правило объясняет превращение энергии из одной формы в другую?</vt:lpstr>
      <vt:lpstr>Интернет ресурсы: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Окружающий мир (3 класс)</dc:title>
  <dc:creator>Val</dc:creator>
  <cp:lastModifiedBy>Маргаритка</cp:lastModifiedBy>
  <cp:revision>41</cp:revision>
  <dcterms:created xsi:type="dcterms:W3CDTF">2008-11-18T16:11:23Z</dcterms:created>
  <dcterms:modified xsi:type="dcterms:W3CDTF">2010-12-03T18:01:11Z</dcterms:modified>
</cp:coreProperties>
</file>