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77" r:id="rId5"/>
    <p:sldId id="278" r:id="rId6"/>
    <p:sldId id="260" r:id="rId7"/>
    <p:sldId id="294" r:id="rId8"/>
    <p:sldId id="280" r:id="rId9"/>
    <p:sldId id="281" r:id="rId10"/>
    <p:sldId id="282" r:id="rId11"/>
    <p:sldId id="283" r:id="rId12"/>
    <p:sldId id="284" r:id="rId13"/>
    <p:sldId id="285" r:id="rId14"/>
    <p:sldId id="279" r:id="rId15"/>
    <p:sldId id="286" r:id="rId16"/>
    <p:sldId id="296" r:id="rId17"/>
    <p:sldId id="287" r:id="rId18"/>
    <p:sldId id="295" r:id="rId19"/>
    <p:sldId id="289" r:id="rId20"/>
    <p:sldId id="297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2550" y="-10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B7D4F7-E5C5-43CA-A223-10A6EA9A5534}" type="datetimeFigureOut">
              <a:rPr lang="ru-RU"/>
              <a:pPr>
                <a:defRPr/>
              </a:pPr>
              <a:t>16.06.2011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C039E5-0D00-4BC2-8B38-A052549A62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1B0A0E-3475-4D07-8C5B-481A3A829161}" type="datetimeFigureOut">
              <a:rPr lang="ru-RU"/>
              <a:pPr>
                <a:defRPr/>
              </a:pPr>
              <a:t>16.06.2011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926821-E4E4-4C0C-9EA7-974961CB83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039FC2-85E3-4350-A995-03A12A3D2BD9}" type="datetimeFigureOut">
              <a:rPr lang="ru-RU"/>
              <a:pPr>
                <a:defRPr/>
              </a:pPr>
              <a:t>16.06.2011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1A62A9-8542-4D35-858D-E5D3272CA4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43763-3D29-4BFD-8E27-7EF508CB3DAF}" type="datetimeFigureOut">
              <a:rPr lang="ru-RU"/>
              <a:pPr>
                <a:defRPr/>
              </a:pPr>
              <a:t>16.06.2011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0398DB-CABA-4B84-A3B6-22A5E0E606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7FB283-3498-463F-8C67-0AF02ED862AF}" type="datetimeFigureOut">
              <a:rPr lang="ru-RU"/>
              <a:pPr>
                <a:defRPr/>
              </a:pPr>
              <a:t>16.06.2011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02A86C-DEA2-4078-B9FC-9BDA1C2220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D667F1-9D35-49AB-936D-61E04D0CF387}" type="datetimeFigureOut">
              <a:rPr lang="ru-RU"/>
              <a:pPr>
                <a:defRPr/>
              </a:pPr>
              <a:t>16.06.2011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49478D-2B05-4A1F-BE94-FD13AC1220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90F7C2-7C55-467A-9C2E-012C2CABCAD6}" type="datetimeFigureOut">
              <a:rPr lang="ru-RU"/>
              <a:pPr>
                <a:defRPr/>
              </a:pPr>
              <a:t>16.06.2011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AB4E1A-F803-41AD-AC03-6CA20B98EA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E29E10-3728-4D4D-A040-F67A2C52793E}" type="datetimeFigureOut">
              <a:rPr lang="ru-RU"/>
              <a:pPr>
                <a:defRPr/>
              </a:pPr>
              <a:t>16.06.2011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1F879-45E0-4BCE-B474-76063826D5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276CCE-59A6-4DBA-BD61-57C1F4B56516}" type="datetimeFigureOut">
              <a:rPr lang="ru-RU"/>
              <a:pPr>
                <a:defRPr/>
              </a:pPr>
              <a:t>16.06.2011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A6017C-B15B-4DC3-8E21-68F0A45F57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606AD2-F228-4D8F-BFB6-202F37014086}" type="datetimeFigureOut">
              <a:rPr lang="ru-RU"/>
              <a:pPr>
                <a:defRPr/>
              </a:pPr>
              <a:t>16.06.2011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F3C67C-2D07-4C8D-9399-76CB22DC33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46D3AE-6A65-4C35-9E9C-A518D2FCC9C2}" type="datetimeFigureOut">
              <a:rPr lang="ru-RU"/>
              <a:pPr>
                <a:defRPr/>
              </a:pPr>
              <a:t>16.06.2011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490308-8C27-4F97-8BE1-6F4B37CFCE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6CC">
            <a:alpha val="56862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0295784-F61E-4A14-9B2E-9909D3AC0A5F}" type="datetimeFigureOut">
              <a:rPr lang="ru-RU"/>
              <a:pPr>
                <a:defRPr/>
              </a:pPr>
              <a:t>16.06.2011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5269A4C-745C-487C-8D8A-584E6C2A7E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Documents%20and%20Settings\Admin\&#1056;&#1072;&#1073;&#1086;&#1095;&#1080;&#1081;%20&#1089;&#1090;&#1086;&#1083;\&#1057;&#1083;&#1086;&#1085;&#1080;&#1093;&#1072;,%20&#1089;&#1083;&#1086;&#1085;&#1077;&#1085;&#1086;&#1082;\&#1053;&#1086;&#1074;&#1072;&#1103;%20&#1087;&#1072;&#1087;&#1082;&#1072;\detskie_pesni_-_kolbelnaya_medvedic.mp3" TargetMode="Externa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Admin\&#1056;&#1072;&#1073;&#1086;&#1095;&#1080;&#1081;%20&#1089;&#1090;&#1086;&#1083;\&#1057;&#1083;&#1086;&#1085;&#1080;&#1093;&#1072;,%20&#1089;&#1083;&#1086;&#1085;&#1077;&#1085;&#1086;&#1082;\&#1053;&#1086;&#1074;&#1072;&#1103;%20&#1087;&#1072;&#1087;&#1082;&#1072;\22-sloniha_slonenok_i_slon.mp3" TargetMode="External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musicmp3.spb.ru/album/pesni_na_stihi_unny_moritc_t_nikitina_i_s_nikitin.html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musicmp3.spb.ru/album/pesni_na_stihi_unny_moritc_t_nikitina_i_s_nikitin.htm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detskie_pesni_-_kolbelnaya_medvedic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643563" y="4714875"/>
            <a:ext cx="395287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4" descr="люстр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396875" y="-1108075"/>
            <a:ext cx="9540875" cy="101536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63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75656" y="404664"/>
            <a:ext cx="6540500" cy="43449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Содержимое 1"/>
          <p:cNvSpPr>
            <a:spLocks noGrp="1"/>
          </p:cNvSpPr>
          <p:nvPr>
            <p:ph idx="1"/>
          </p:nvPr>
        </p:nvSpPr>
        <p:spPr>
          <a:xfrm>
            <a:off x="0" y="4625975"/>
            <a:ext cx="9144000" cy="2232025"/>
          </a:xfrm>
        </p:spPr>
        <p:txBody>
          <a:bodyPr/>
          <a:lstStyle/>
          <a:p>
            <a:pPr algn="ctr">
              <a:buFont typeface="Wingdings 3" pitchFamily="18" charset="2"/>
              <a:buNone/>
            </a:pPr>
            <a:r>
              <a:rPr lang="ru-RU" sz="6600" b="1" smtClean="0">
                <a:solidFill>
                  <a:srgbClr val="002060"/>
                </a:solidFill>
              </a:rPr>
              <a:t>Дельфины устроили дружеский ужин…</a:t>
            </a:r>
            <a:endParaRPr lang="ru-RU" sz="6000" b="1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1"/>
          <p:cNvSpPr>
            <a:spLocks noGrp="1"/>
          </p:cNvSpPr>
          <p:nvPr>
            <p:ph idx="1"/>
          </p:nvPr>
        </p:nvSpPr>
        <p:spPr>
          <a:xfrm>
            <a:off x="0" y="4625975"/>
            <a:ext cx="9144000" cy="2232025"/>
          </a:xfrm>
        </p:spPr>
        <p:txBody>
          <a:bodyPr/>
          <a:lstStyle/>
          <a:p>
            <a:pPr algn="ctr">
              <a:buFont typeface="Wingdings 3" pitchFamily="18" charset="2"/>
              <a:buNone/>
            </a:pPr>
            <a:r>
              <a:rPr lang="ru-RU" sz="6600" b="1" smtClean="0">
                <a:solidFill>
                  <a:srgbClr val="002060"/>
                </a:solidFill>
              </a:rPr>
              <a:t>Дельфины любили, как братья…</a:t>
            </a:r>
            <a:endParaRPr lang="ru-RU" sz="6000" b="1" smtClean="0"/>
          </a:p>
        </p:txBody>
      </p:sp>
      <p:pic>
        <p:nvPicPr>
          <p:cNvPr id="23556" name="Picture 4" descr="Дельфин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0"/>
            <a:ext cx="8929687" cy="47418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260648"/>
            <a:ext cx="6178550" cy="4643437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/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/>
            <a:extrusionClr>
              <a:srgbClr val="FFFFFF"/>
            </a:extrusionClr>
          </a:sp3d>
        </p:spPr>
      </p:pic>
      <p:sp>
        <p:nvSpPr>
          <p:cNvPr id="3" name="Содержимое 1"/>
          <p:cNvSpPr>
            <a:spLocks noGrp="1"/>
          </p:cNvSpPr>
          <p:nvPr>
            <p:ph idx="1"/>
          </p:nvPr>
        </p:nvSpPr>
        <p:spPr>
          <a:xfrm>
            <a:off x="0" y="4625975"/>
            <a:ext cx="9144000" cy="2232025"/>
          </a:xfrm>
        </p:spPr>
        <p:txBody>
          <a:bodyPr/>
          <a:lstStyle/>
          <a:p>
            <a:pPr algn="ctr">
              <a:buFont typeface="Wingdings 3" pitchFamily="18" charset="2"/>
              <a:buNone/>
            </a:pPr>
            <a:r>
              <a:rPr lang="ru-RU" sz="6600" b="1" smtClean="0">
                <a:solidFill>
                  <a:srgbClr val="002060"/>
                </a:solidFill>
              </a:rPr>
              <a:t>Дельфинам на память остались на снимке…</a:t>
            </a:r>
            <a:endParaRPr lang="ru-RU" sz="6000" b="1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3" descr="C:\Users\Седлова Светлана\Desktop\slon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9900" y="765175"/>
            <a:ext cx="8674100" cy="387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1"/>
          <p:cNvSpPr>
            <a:spLocks noGrp="1"/>
          </p:cNvSpPr>
          <p:nvPr>
            <p:ph idx="1"/>
          </p:nvPr>
        </p:nvSpPr>
        <p:spPr>
          <a:xfrm>
            <a:off x="0" y="4625975"/>
            <a:ext cx="9144000" cy="2232025"/>
          </a:xfrm>
        </p:spPr>
        <p:txBody>
          <a:bodyPr/>
          <a:lstStyle/>
          <a:p>
            <a:pPr algn="ctr">
              <a:buFont typeface="Wingdings 3" pitchFamily="18" charset="2"/>
              <a:buNone/>
            </a:pPr>
            <a:r>
              <a:rPr lang="ru-RU" sz="6600" b="1" smtClean="0">
                <a:solidFill>
                  <a:srgbClr val="002060"/>
                </a:solidFill>
              </a:rPr>
              <a:t>Не бросают слоны малышей…</a:t>
            </a:r>
            <a:endParaRPr lang="ru-RU" sz="6000" b="1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Содержимое 1"/>
          <p:cNvSpPr>
            <a:spLocks noGrp="1"/>
          </p:cNvSpPr>
          <p:nvPr>
            <p:ph idx="1"/>
          </p:nvPr>
        </p:nvSpPr>
        <p:spPr>
          <a:xfrm>
            <a:off x="0" y="620713"/>
            <a:ext cx="9144000" cy="3097212"/>
          </a:xfrm>
        </p:spPr>
        <p:txBody>
          <a:bodyPr/>
          <a:lstStyle/>
          <a:p>
            <a:pPr algn="ctr">
              <a:buFont typeface="Wingdings 3" pitchFamily="18" charset="2"/>
              <a:buNone/>
            </a:pPr>
            <a:r>
              <a:rPr lang="ru-RU" sz="6600" b="1" smtClean="0">
                <a:solidFill>
                  <a:srgbClr val="002060"/>
                </a:solidFill>
              </a:rPr>
              <a:t>садовод</a:t>
            </a:r>
          </a:p>
          <a:p>
            <a:pPr algn="ctr">
              <a:buFont typeface="Wingdings 3" pitchFamily="18" charset="2"/>
              <a:buNone/>
            </a:pPr>
            <a:r>
              <a:rPr lang="ru-RU" sz="6600" b="1" smtClean="0">
                <a:solidFill>
                  <a:srgbClr val="002060"/>
                </a:solidFill>
              </a:rPr>
              <a:t>цветовод</a:t>
            </a:r>
          </a:p>
          <a:p>
            <a:pPr algn="ctr">
              <a:buFont typeface="Wingdings 3" pitchFamily="18" charset="2"/>
              <a:buNone/>
            </a:pPr>
            <a:r>
              <a:rPr lang="ru-RU" sz="6600" b="1" smtClean="0">
                <a:solidFill>
                  <a:srgbClr val="002060"/>
                </a:solidFill>
              </a:rPr>
              <a:t>овощевод</a:t>
            </a:r>
          </a:p>
          <a:p>
            <a:pPr algn="ctr">
              <a:buFont typeface="Wingdings 3" pitchFamily="18" charset="2"/>
              <a:buNone/>
            </a:pPr>
            <a:r>
              <a:rPr lang="ru-RU" sz="6600" b="1" smtClean="0">
                <a:solidFill>
                  <a:srgbClr val="002060"/>
                </a:solidFill>
              </a:rPr>
              <a:t>пчеловод</a:t>
            </a:r>
          </a:p>
          <a:p>
            <a:pPr algn="ctr">
              <a:buFont typeface="Wingdings 3" pitchFamily="18" charset="2"/>
              <a:buNone/>
            </a:pPr>
            <a:r>
              <a:rPr lang="ru-RU" sz="6600" b="1" smtClean="0">
                <a:solidFill>
                  <a:srgbClr val="002060"/>
                </a:solidFill>
              </a:rPr>
              <a:t>слоновод</a:t>
            </a:r>
          </a:p>
          <a:p>
            <a:pPr algn="ctr">
              <a:buFont typeface="Wingdings 3" pitchFamily="18" charset="2"/>
              <a:buNone/>
            </a:pPr>
            <a:r>
              <a:rPr lang="ru-RU" sz="6000" b="1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1"/>
          <p:cNvSpPr>
            <a:spLocks noGrp="1"/>
          </p:cNvSpPr>
          <p:nvPr>
            <p:ph idx="1"/>
          </p:nvPr>
        </p:nvSpPr>
        <p:spPr>
          <a:xfrm>
            <a:off x="0" y="4625975"/>
            <a:ext cx="9144000" cy="2232025"/>
          </a:xfrm>
        </p:spPr>
        <p:txBody>
          <a:bodyPr/>
          <a:lstStyle/>
          <a:p>
            <a:pPr algn="ctr">
              <a:buFont typeface="Wingdings 3" pitchFamily="18" charset="2"/>
              <a:buNone/>
            </a:pPr>
            <a:r>
              <a:rPr lang="ru-RU" sz="6600" b="1" smtClean="0">
                <a:solidFill>
                  <a:srgbClr val="002060"/>
                </a:solidFill>
              </a:rPr>
              <a:t>Встречал слоновод знаменитый…</a:t>
            </a:r>
            <a:endParaRPr lang="ru-RU" sz="6000" b="1" smtClean="0"/>
          </a:p>
        </p:txBody>
      </p:sp>
      <p:pic>
        <p:nvPicPr>
          <p:cNvPr id="27652" name="Picture 4" descr="Дельфин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7813" y="0"/>
            <a:ext cx="6008687" cy="46958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13" descr="avatar-120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48038" y="4724400"/>
            <a:ext cx="1871662" cy="187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4" name="Содержимое 1"/>
          <p:cNvSpPr>
            <a:spLocks noGrp="1"/>
          </p:cNvSpPr>
          <p:nvPr>
            <p:ph idx="1"/>
          </p:nvPr>
        </p:nvSpPr>
        <p:spPr>
          <a:xfrm>
            <a:off x="0" y="476250"/>
            <a:ext cx="9144000" cy="3671888"/>
          </a:xfrm>
        </p:spPr>
        <p:txBody>
          <a:bodyPr/>
          <a:lstStyle/>
          <a:p>
            <a:pPr algn="just">
              <a:buFont typeface="Wingdings 3" pitchFamily="18" charset="2"/>
              <a:buNone/>
            </a:pPr>
            <a:r>
              <a:rPr lang="ru-RU" sz="4000" b="1" smtClean="0"/>
              <a:t>  Стихотворение о дружбе, доброте, любви, внимании и нежности друг к другу. Это мечта о душевной близости, душевном тепле и щедрости, о «задушевности». Это мечта о необыкновенных путешествиях и встречах.</a:t>
            </a:r>
          </a:p>
        </p:txBody>
      </p:sp>
      <p:pic>
        <p:nvPicPr>
          <p:cNvPr id="28675" name="Picture 6" descr="C:\Users\Седлова Светлана\Desktop\2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365625"/>
            <a:ext cx="3744913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6" descr="C:\Users\Седлова Светлана\Desktop\2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9088" y="4581525"/>
            <a:ext cx="3744912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2000250" y="2349500"/>
            <a:ext cx="714375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428625" y="2997200"/>
            <a:ext cx="8715375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395288" y="3644900"/>
            <a:ext cx="741680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 descr="C:\Users\Седлова Светлана\Documents\2 класс\литер\b985be245f29752f0508fb4245bbd54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2275" y="476250"/>
            <a:ext cx="5688013" cy="568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2" descr="C:\Users\Седлова Светлана\Documents\2 класс\литер\gal4-7.jpg"/>
          <p:cNvPicPr>
            <a:picLocks noChangeAspect="1" noChangeArrowheads="1"/>
          </p:cNvPicPr>
          <p:nvPr/>
        </p:nvPicPr>
        <p:blipFill>
          <a:blip r:embed="rId3"/>
          <a:srcRect t="18739" r="5368"/>
          <a:stretch>
            <a:fillRect/>
          </a:stretch>
        </p:blipFill>
        <p:spPr bwMode="auto">
          <a:xfrm>
            <a:off x="323850" y="404813"/>
            <a:ext cx="8497888" cy="547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22-sloniha_slonenok_i_slon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604250" y="6092825"/>
            <a:ext cx="2444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45" name="Группа 2"/>
          <p:cNvGrpSpPr>
            <a:grpSpLocks/>
          </p:cNvGrpSpPr>
          <p:nvPr/>
        </p:nvGrpSpPr>
        <p:grpSpPr bwMode="auto">
          <a:xfrm>
            <a:off x="611188" y="3213100"/>
            <a:ext cx="8099425" cy="3076575"/>
            <a:chOff x="428596" y="3357562"/>
            <a:chExt cx="8099457" cy="3076575"/>
          </a:xfrm>
        </p:grpSpPr>
        <p:pic>
          <p:nvPicPr>
            <p:cNvPr id="31748" name="Picture 5" descr="C:\Users\Седлова Светлана\Desktop\a94.gif"/>
            <p:cNvPicPr>
              <a:picLocks noChangeAspect="1" noChangeArrowheads="1" noCrop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857488" y="4214818"/>
              <a:ext cx="2387600" cy="2016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1749" name="Picture 9" descr="C:\Users\Седлова Светлана\Desktop\Photo%20012.gif"/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000628" y="3357562"/>
              <a:ext cx="3527425" cy="30765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1750" name="Picture 9" descr="C:\Users\Седлова Светлана\Desktop\Photo%20012.gif"/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flipH="1">
              <a:off x="428596" y="3643314"/>
              <a:ext cx="3297126" cy="26432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1746" name="Подзаголовок 2"/>
          <p:cNvSpPr txBox="1">
            <a:spLocks/>
          </p:cNvSpPr>
          <p:nvPr/>
        </p:nvSpPr>
        <p:spPr bwMode="auto">
          <a:xfrm>
            <a:off x="0" y="260350"/>
            <a:ext cx="91440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 algn="ctr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ru-RU" sz="4800" b="1">
                <a:solidFill>
                  <a:srgbClr val="002060"/>
                </a:solidFill>
                <a:latin typeface="Calibri" pitchFamily="34" charset="0"/>
              </a:rPr>
              <a:t>Юнна Мориц</a:t>
            </a:r>
          </a:p>
          <a:p>
            <a:pPr marL="365125" indent="-255588" algn="ctr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ru-RU" sz="6600" b="1">
                <a:solidFill>
                  <a:srgbClr val="002060"/>
                </a:solidFill>
                <a:latin typeface="Calibri" pitchFamily="34" charset="0"/>
              </a:rPr>
              <a:t>«Слониха, слонёнок </a:t>
            </a:r>
          </a:p>
          <a:p>
            <a:pPr marL="365125" indent="-255588" algn="ctr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ru-RU" sz="6600" b="1">
                <a:solidFill>
                  <a:srgbClr val="002060"/>
                </a:solidFill>
                <a:latin typeface="Calibri" pitchFamily="34" charset="0"/>
              </a:rPr>
              <a:t>и слон»</a:t>
            </a:r>
          </a:p>
        </p:txBody>
      </p:sp>
      <p:sp>
        <p:nvSpPr>
          <p:cNvPr id="31747" name="Прямоугольник 6"/>
          <p:cNvSpPr>
            <a:spLocks noChangeArrowheads="1"/>
          </p:cNvSpPr>
          <p:nvPr/>
        </p:nvSpPr>
        <p:spPr bwMode="auto">
          <a:xfrm>
            <a:off x="2286000" y="3105150"/>
            <a:ext cx="4572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  <a:hlinkClick r:id="rId4"/>
              </a:rPr>
              <a:t>http://musicmp3.spb.ru/album/pesni_na_stihi_unny_moritc_t_nikitina_i_s_nikitin.html</a:t>
            </a:r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 descr="Кукл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1200" y="0"/>
            <a:ext cx="51816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Подзаголовок 2"/>
          <p:cNvSpPr txBox="1">
            <a:spLocks/>
          </p:cNvSpPr>
          <p:nvPr/>
        </p:nvSpPr>
        <p:spPr bwMode="auto">
          <a:xfrm>
            <a:off x="0" y="260350"/>
            <a:ext cx="91440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 algn="ctr">
              <a:spcBef>
                <a:spcPts val="400"/>
              </a:spcBef>
              <a:buClr>
                <a:schemeClr val="accent1"/>
              </a:buClr>
              <a:buSzPct val="68000"/>
            </a:pPr>
            <a:endParaRPr lang="ru-RU" sz="6600" b="1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32770" name="Прямоугольник 6"/>
          <p:cNvSpPr>
            <a:spLocks noChangeArrowheads="1"/>
          </p:cNvSpPr>
          <p:nvPr/>
        </p:nvSpPr>
        <p:spPr bwMode="auto">
          <a:xfrm>
            <a:off x="0" y="1500188"/>
            <a:ext cx="9144000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5400">
                <a:latin typeface="Calibri" pitchFamily="34" charset="0"/>
                <a:hlinkClick r:id="rId2"/>
              </a:rPr>
              <a:t>http://musicmp3.spb.ru/album/pesni_na_stihi_unny_moritc_t_nikitina_i_s_nikitin.html</a:t>
            </a:r>
            <a:endParaRPr lang="ru-RU" sz="5400">
              <a:latin typeface="Calibri" pitchFamily="34" charset="0"/>
            </a:endParaRPr>
          </a:p>
          <a:p>
            <a:endParaRPr lang="ru-RU" sz="5400">
              <a:latin typeface="Calibri" pitchFamily="34" charset="0"/>
            </a:endParaRPr>
          </a:p>
        </p:txBody>
      </p:sp>
      <p:sp>
        <p:nvSpPr>
          <p:cNvPr id="32771" name="TextBox 7"/>
          <p:cNvSpPr txBox="1">
            <a:spLocks noChangeArrowheads="1"/>
          </p:cNvSpPr>
          <p:nvPr/>
        </p:nvSpPr>
        <p:spPr bwMode="auto">
          <a:xfrm>
            <a:off x="0" y="428625"/>
            <a:ext cx="9144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>
                <a:latin typeface="Calibri" pitchFamily="34" charset="0"/>
              </a:rPr>
              <a:t>Песню можно скачать по ссылке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536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5365" name="Picture 5" descr="Кукл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57238" y="-57150"/>
            <a:ext cx="10874376" cy="71135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Box 14"/>
          <p:cNvSpPr txBox="1">
            <a:spLocks noChangeArrowheads="1"/>
          </p:cNvSpPr>
          <p:nvPr/>
        </p:nvSpPr>
        <p:spPr bwMode="auto">
          <a:xfrm>
            <a:off x="0" y="1428750"/>
            <a:ext cx="91440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7200" b="1">
                <a:solidFill>
                  <a:srgbClr val="002060"/>
                </a:solidFill>
                <a:latin typeface="Calibri" pitchFamily="34" charset="0"/>
              </a:rPr>
              <a:t>«Сказка-ложь, </a:t>
            </a:r>
          </a:p>
          <a:p>
            <a:pPr algn="ctr"/>
            <a:r>
              <a:rPr lang="ru-RU" sz="7200" b="1">
                <a:solidFill>
                  <a:srgbClr val="002060"/>
                </a:solidFill>
                <a:latin typeface="Calibri" pitchFamily="34" charset="0"/>
              </a:rPr>
              <a:t>   да в ней намёк…»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Box 14"/>
          <p:cNvSpPr txBox="1">
            <a:spLocks noChangeArrowheads="1"/>
          </p:cNvSpPr>
          <p:nvPr/>
        </p:nvSpPr>
        <p:spPr bwMode="auto">
          <a:xfrm>
            <a:off x="0" y="476250"/>
            <a:ext cx="914400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7200" b="1">
                <a:solidFill>
                  <a:srgbClr val="002060"/>
                </a:solidFill>
                <a:latin typeface="Calibri" pitchFamily="34" charset="0"/>
              </a:rPr>
              <a:t>«Сказка-ложь, </a:t>
            </a:r>
          </a:p>
          <a:p>
            <a:pPr algn="ctr"/>
            <a:r>
              <a:rPr lang="ru-RU" sz="7200" b="1">
                <a:solidFill>
                  <a:srgbClr val="002060"/>
                </a:solidFill>
                <a:latin typeface="Calibri" pitchFamily="34" charset="0"/>
              </a:rPr>
              <a:t>   да в ней намёк, добрым молодцам урок».</a:t>
            </a:r>
          </a:p>
        </p:txBody>
      </p:sp>
      <p:sp>
        <p:nvSpPr>
          <p:cNvPr id="3" name="TextBox 14"/>
          <p:cNvSpPr txBox="1">
            <a:spLocks noChangeArrowheads="1"/>
          </p:cNvSpPr>
          <p:nvPr/>
        </p:nvSpPr>
        <p:spPr bwMode="auto">
          <a:xfrm>
            <a:off x="3214688" y="5157788"/>
            <a:ext cx="5929312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400" b="1">
                <a:solidFill>
                  <a:srgbClr val="002060"/>
                </a:solidFill>
                <a:latin typeface="Calibri" pitchFamily="34" charset="0"/>
              </a:rPr>
              <a:t>А.С.Пушкин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Подзаголовок 2"/>
          <p:cNvSpPr txBox="1">
            <a:spLocks/>
          </p:cNvSpPr>
          <p:nvPr/>
        </p:nvSpPr>
        <p:spPr bwMode="auto">
          <a:xfrm>
            <a:off x="0" y="260350"/>
            <a:ext cx="91440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 algn="ctr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ru-RU" sz="4800" b="1">
                <a:solidFill>
                  <a:srgbClr val="002060"/>
                </a:solidFill>
                <a:latin typeface="Calibri" pitchFamily="34" charset="0"/>
              </a:rPr>
              <a:t>Юнна Мориц</a:t>
            </a:r>
          </a:p>
          <a:p>
            <a:pPr marL="365125" indent="-255588" algn="ctr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ru-RU" sz="6600" b="1">
                <a:solidFill>
                  <a:srgbClr val="002060"/>
                </a:solidFill>
                <a:latin typeface="Calibri" pitchFamily="34" charset="0"/>
              </a:rPr>
              <a:t>«Слониха, слонёнок </a:t>
            </a:r>
          </a:p>
          <a:p>
            <a:pPr marL="365125" indent="-255588" algn="ctr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ru-RU" sz="6600" b="1">
                <a:solidFill>
                  <a:srgbClr val="002060"/>
                </a:solidFill>
                <a:latin typeface="Calibri" pitchFamily="34" charset="0"/>
              </a:rPr>
              <a:t>и слон»</a:t>
            </a:r>
          </a:p>
        </p:txBody>
      </p:sp>
      <p:grpSp>
        <p:nvGrpSpPr>
          <p:cNvPr id="18434" name="Группа 7"/>
          <p:cNvGrpSpPr>
            <a:grpSpLocks/>
          </p:cNvGrpSpPr>
          <p:nvPr/>
        </p:nvGrpSpPr>
        <p:grpSpPr bwMode="auto">
          <a:xfrm>
            <a:off x="0" y="3789363"/>
            <a:ext cx="9144000" cy="2709862"/>
            <a:chOff x="-468560" y="2492896"/>
            <a:chExt cx="9073020" cy="2710889"/>
          </a:xfrm>
        </p:grpSpPr>
        <p:pic>
          <p:nvPicPr>
            <p:cNvPr id="18435" name="Picture 3" descr="C:\Users\Седлова Светлана\Desktop\слон.gif"/>
            <p:cNvPicPr>
              <a:picLocks noChangeAspect="1" noChangeArrowheads="1" noCrop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flipH="1">
              <a:off x="6948277" y="3771961"/>
              <a:ext cx="1656183" cy="12421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8436" name="Группа 6"/>
            <p:cNvGrpSpPr>
              <a:grpSpLocks/>
            </p:cNvGrpSpPr>
            <p:nvPr/>
          </p:nvGrpSpPr>
          <p:grpSpPr bwMode="auto">
            <a:xfrm>
              <a:off x="-468560" y="2492896"/>
              <a:ext cx="7777133" cy="2710889"/>
              <a:chOff x="-468560" y="2492896"/>
              <a:chExt cx="7777133" cy="2710889"/>
            </a:xfrm>
          </p:grpSpPr>
          <p:pic>
            <p:nvPicPr>
              <p:cNvPr id="18437" name="Picture 8" descr="C:\Users\Седлова Светлана\Desktop\Photo%20013.gif"/>
              <p:cNvPicPr>
                <a:picLocks noChangeAspect="1" noChangeArrowheads="1" noCrop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-468560" y="2492896"/>
                <a:ext cx="4608512" cy="271088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438" name="Picture 8" descr="C:\Users\Седлова Светлана\Desktop\Photo%20013.gif"/>
              <p:cNvPicPr>
                <a:picLocks noChangeAspect="1" noChangeArrowheads="1" noCrop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3276125" y="2780928"/>
                <a:ext cx="4032448" cy="23720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Содержимое 1"/>
          <p:cNvSpPr>
            <a:spLocks noGrp="1"/>
          </p:cNvSpPr>
          <p:nvPr>
            <p:ph idx="1"/>
          </p:nvPr>
        </p:nvSpPr>
        <p:spPr>
          <a:xfrm>
            <a:off x="3921125" y="1500188"/>
            <a:ext cx="5043488" cy="5357812"/>
          </a:xfrm>
        </p:spPr>
        <p:txBody>
          <a:bodyPr rtlCol="0">
            <a:normAutofit fontScale="92500"/>
          </a:bodyPr>
          <a:lstStyle/>
          <a:p>
            <a:pPr algn="just" fontAlgn="auto">
              <a:spcAft>
                <a:spcPts val="0"/>
              </a:spcAft>
              <a:buFont typeface="Wingdings 3" pitchFamily="18" charset="2"/>
              <a:buNone/>
              <a:defRPr/>
            </a:pPr>
            <a:r>
              <a:rPr lang="ru-RU" sz="2400" dirty="0" smtClean="0"/>
              <a:t>   </a:t>
            </a:r>
          </a:p>
          <a:p>
            <a:pPr algn="just" fontAlgn="auto">
              <a:spcAft>
                <a:spcPts val="0"/>
              </a:spcAft>
              <a:buFont typeface="Wingdings 3" pitchFamily="18" charset="2"/>
              <a:buNone/>
              <a:defRPr/>
            </a:pPr>
            <a:r>
              <a:rPr lang="ru-RU" sz="2400" dirty="0" smtClean="0"/>
              <a:t>      </a:t>
            </a:r>
            <a:r>
              <a:rPr lang="ru-RU" b="1" dirty="0" smtClean="0"/>
              <a:t>Признаётся в любви к тем, «кто всегда растёт, с кем всё время что-то случается, кто способен задать три вагона вопросов и умчаться в мир волнующих приключений, опасностей и великих открытий»</a:t>
            </a:r>
          </a:p>
          <a:p>
            <a:pPr algn="just" fontAlgn="auto">
              <a:spcAft>
                <a:spcPts val="0"/>
              </a:spcAft>
              <a:buFont typeface="Wingdings 3" pitchFamily="18" charset="2"/>
              <a:buNone/>
              <a:defRPr/>
            </a:pPr>
            <a:r>
              <a:rPr lang="ru-RU" b="1" dirty="0" smtClean="0"/>
              <a:t>  </a:t>
            </a:r>
          </a:p>
        </p:txBody>
      </p:sp>
      <p:sp>
        <p:nvSpPr>
          <p:cNvPr id="2" name="Подзаголовок 2"/>
          <p:cNvSpPr txBox="1">
            <a:spLocks/>
          </p:cNvSpPr>
          <p:nvPr/>
        </p:nvSpPr>
        <p:spPr bwMode="auto">
          <a:xfrm>
            <a:off x="0" y="0"/>
            <a:ext cx="914400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 algn="ctr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ru-RU" sz="6000" b="1">
                <a:solidFill>
                  <a:srgbClr val="002060"/>
                </a:solidFill>
                <a:latin typeface="Calibri" pitchFamily="34" charset="0"/>
              </a:rPr>
              <a:t>Мориц Юнна Петровна </a:t>
            </a:r>
          </a:p>
          <a:p>
            <a:pPr marL="365125" indent="-255588" algn="ctr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ru-RU" sz="5400" b="1">
                <a:solidFill>
                  <a:srgbClr val="002060"/>
                </a:solidFill>
                <a:latin typeface="Calibri" pitchFamily="34" charset="0"/>
              </a:rPr>
              <a:t>                   (р.1937 г.)</a:t>
            </a:r>
          </a:p>
          <a:p>
            <a:pPr marL="365125" indent="-255588" algn="ctr">
              <a:spcBef>
                <a:spcPts val="400"/>
              </a:spcBef>
              <a:buClr>
                <a:schemeClr val="accent1"/>
              </a:buClr>
              <a:buSzPct val="68000"/>
            </a:pPr>
            <a:endParaRPr lang="ru-RU" sz="8000" b="1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19459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5E2E26"/>
              </a:clrFrom>
              <a:clrTo>
                <a:srgbClr val="5E2E26">
                  <a:alpha val="0"/>
                </a:srgbClr>
              </a:clrTo>
            </a:clrChange>
          </a:blip>
          <a:srcRect l="9917" t="10442" r="5785" b="7771"/>
          <a:stretch>
            <a:fillRect/>
          </a:stretch>
        </p:blipFill>
        <p:spPr bwMode="auto">
          <a:xfrm>
            <a:off x="395288" y="1196975"/>
            <a:ext cx="3617912" cy="500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1"/>
          <p:cNvSpPr>
            <a:spLocks noGrp="1"/>
          </p:cNvSpPr>
          <p:nvPr>
            <p:ph idx="1"/>
          </p:nvPr>
        </p:nvSpPr>
        <p:spPr>
          <a:xfrm>
            <a:off x="0" y="4625975"/>
            <a:ext cx="9144000" cy="2232025"/>
          </a:xfrm>
        </p:spPr>
        <p:txBody>
          <a:bodyPr/>
          <a:lstStyle/>
          <a:p>
            <a:pPr algn="ctr">
              <a:buFont typeface="Wingdings 3" pitchFamily="18" charset="2"/>
              <a:buNone/>
            </a:pPr>
            <a:r>
              <a:rPr lang="ru-RU" sz="6600" b="1" smtClean="0">
                <a:solidFill>
                  <a:srgbClr val="002060"/>
                </a:solidFill>
              </a:rPr>
              <a:t>И в море уплыли на синей байдарке…</a:t>
            </a:r>
            <a:endParaRPr lang="ru-RU" sz="6000" b="1" smtClean="0"/>
          </a:p>
        </p:txBody>
      </p:sp>
      <p:pic>
        <p:nvPicPr>
          <p:cNvPr id="20484" name="Picture 4" descr="Байдар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2275" y="908050"/>
            <a:ext cx="5734050" cy="39925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1"/>
          <p:cNvSpPr>
            <a:spLocks noGrp="1"/>
          </p:cNvSpPr>
          <p:nvPr>
            <p:ph idx="1"/>
          </p:nvPr>
        </p:nvSpPr>
        <p:spPr>
          <a:xfrm>
            <a:off x="0" y="4625975"/>
            <a:ext cx="9144000" cy="2232025"/>
          </a:xfrm>
        </p:spPr>
        <p:txBody>
          <a:bodyPr/>
          <a:lstStyle/>
          <a:p>
            <a:pPr algn="ctr">
              <a:buFont typeface="Wingdings 3" pitchFamily="18" charset="2"/>
              <a:buNone/>
            </a:pPr>
            <a:r>
              <a:rPr lang="ru-RU" sz="6600" b="1" smtClean="0">
                <a:solidFill>
                  <a:srgbClr val="002060"/>
                </a:solidFill>
              </a:rPr>
              <a:t>И детской улыбкой дельфины встречали…</a:t>
            </a:r>
            <a:endParaRPr lang="ru-RU" sz="6000" b="1" smtClean="0"/>
          </a:p>
        </p:txBody>
      </p:sp>
      <p:pic>
        <p:nvPicPr>
          <p:cNvPr id="21508" name="Picture 4" descr="Дельфин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0"/>
            <a:ext cx="7102475" cy="44227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137</Words>
  <Application>Microsoft Office PowerPoint</Application>
  <PresentationFormat>Экран (4:3)</PresentationFormat>
  <Paragraphs>33</Paragraphs>
  <Slides>20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Calibri</vt:lpstr>
      <vt:lpstr>Arial</vt:lpstr>
      <vt:lpstr>Wingdings 3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Седлова Светлана</dc:creator>
  <cp:lastModifiedBy>Дмитрий</cp:lastModifiedBy>
  <cp:revision>9</cp:revision>
  <dcterms:created xsi:type="dcterms:W3CDTF">2011-03-01T12:40:15Z</dcterms:created>
  <dcterms:modified xsi:type="dcterms:W3CDTF">2011-06-16T11:11:09Z</dcterms:modified>
</cp:coreProperties>
</file>