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58" r:id="rId4"/>
    <p:sldId id="259" r:id="rId5"/>
    <p:sldId id="261" r:id="rId6"/>
    <p:sldId id="262" r:id="rId7"/>
    <p:sldId id="263" r:id="rId8"/>
    <p:sldId id="265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7496E5-DB29-4EC8-AEC7-A9357C591D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Экосистема- совместное хозяйство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любом хозяйстве может быть </a:t>
            </a:r>
          </a:p>
          <a:p>
            <a:r>
              <a:rPr lang="ru-RU" dirty="0" smtClean="0"/>
              <a:t>Порядок</a:t>
            </a:r>
          </a:p>
          <a:p>
            <a:r>
              <a:rPr lang="ru-RU" dirty="0" smtClean="0"/>
              <a:t>Беспорядок</a:t>
            </a:r>
          </a:p>
          <a:p>
            <a:r>
              <a:rPr lang="ru-RU" dirty="0" smtClean="0"/>
              <a:t>Идеальный порядок…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1142976" y="3714752"/>
            <a:ext cx="6000792" cy="171451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А в экосистеме как обстоят дела?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5" descr="сканирование0009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 l="38371" t="37900" r="44185" b="41183"/>
          <a:stretch>
            <a:fillRect/>
          </a:stretch>
        </p:blipFill>
        <p:spPr>
          <a:xfrm>
            <a:off x="0" y="0"/>
            <a:ext cx="4195763" cy="3657600"/>
          </a:xfrm>
          <a:noFill/>
        </p:spPr>
      </p:pic>
      <p:pic>
        <p:nvPicPr>
          <p:cNvPr id="6147" name="Picture 6" descr="сканирование0010"/>
          <p:cNvPicPr>
            <a:picLocks noChangeAspect="1" noChangeArrowheads="1"/>
          </p:cNvPicPr>
          <p:nvPr/>
        </p:nvPicPr>
        <p:blipFill>
          <a:blip r:embed="rId3" cstate="print"/>
          <a:srcRect l="38889" t="45804" r="39809" b="39493"/>
          <a:stretch>
            <a:fillRect/>
          </a:stretch>
        </p:blipFill>
        <p:spPr bwMode="auto">
          <a:xfrm>
            <a:off x="5724525" y="3163888"/>
            <a:ext cx="3240088" cy="307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трелка вправо 6"/>
          <p:cNvSpPr/>
          <p:nvPr/>
        </p:nvSpPr>
        <p:spPr>
          <a:xfrm>
            <a:off x="4643438" y="357166"/>
            <a:ext cx="3643338" cy="185738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Стр. 18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285720" y="3857628"/>
            <a:ext cx="5643602" cy="242889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Прочитайте диалог Антошки и биолога и определите проблему урока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Цель: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Где обитают живые организмы и как они связаны друг с другом?</a:t>
            </a:r>
            <a:endParaRPr lang="ru-RU" sz="3600" dirty="0"/>
          </a:p>
        </p:txBody>
      </p:sp>
      <p:pic>
        <p:nvPicPr>
          <p:cNvPr id="6" name="Picture 4" descr="{8CBE97CF-BA8F-4899-A76F-1E13D16F4609}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1571612"/>
            <a:ext cx="4361576" cy="35004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Открываем новые знания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Стр.18 – работа в парах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Самоконтроль</a:t>
            </a:r>
          </a:p>
          <a:p>
            <a:r>
              <a:rPr lang="ru-RU" dirty="0" smtClean="0"/>
              <a:t>Определите, где живут и какую профессию имеют</a:t>
            </a:r>
          </a:p>
          <a:p>
            <a:r>
              <a:rPr lang="ru-RU" dirty="0" smtClean="0"/>
              <a:t>Стрекоза</a:t>
            </a:r>
          </a:p>
          <a:p>
            <a:r>
              <a:rPr lang="ru-RU" dirty="0" smtClean="0"/>
              <a:t>Водоросли</a:t>
            </a:r>
          </a:p>
          <a:p>
            <a:r>
              <a:rPr lang="ru-RU" dirty="0" smtClean="0"/>
              <a:t>Лещ</a:t>
            </a:r>
          </a:p>
          <a:p>
            <a:endParaRPr lang="ru-RU" dirty="0"/>
          </a:p>
        </p:txBody>
      </p:sp>
      <p:pic>
        <p:nvPicPr>
          <p:cNvPr id="9" name="Picture 96" descr="AG00315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4000504"/>
            <a:ext cx="1772242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6" descr="AG00315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143248"/>
            <a:ext cx="1772242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/>
              <a:t>Открываем новые знания стр. 19</a:t>
            </a:r>
            <a:endParaRPr lang="ru-RU" dirty="0"/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500034" y="1643050"/>
          <a:ext cx="8229600" cy="48863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743200"/>
                <a:gridCol w="2743200"/>
                <a:gridCol w="2743200"/>
              </a:tblGrid>
              <a:tr h="107157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Группы организмов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Что делают?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Пример </a:t>
                      </a:r>
                      <a:endParaRPr lang="ru-RU" sz="2800" dirty="0"/>
                    </a:p>
                  </a:txBody>
                  <a:tcPr/>
                </a:tc>
              </a:tr>
              <a:tr h="107157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Производители 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7157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Потребляют  органические вещества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7157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Разрушают (поедают) органические</a:t>
                      </a:r>
                      <a:r>
                        <a:rPr lang="ru-RU" sz="2400" baseline="0" dirty="0" smtClean="0"/>
                        <a:t> вещества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Picture 96" descr="AG00315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64068" y="4143380"/>
            <a:ext cx="1772242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96" descr="AG00315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4857736"/>
            <a:ext cx="1772242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/>
              <a:t>Открываем новые знания стр. 20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400" dirty="0" smtClean="0"/>
              <a:t>Круговорот веществ </a:t>
            </a:r>
          </a:p>
          <a:p>
            <a:r>
              <a:rPr lang="ru-RU" dirty="0" smtClean="0"/>
              <a:t>Производители                      потребители 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                              разрушители</a:t>
            </a:r>
            <a:endParaRPr lang="ru-RU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4000496" y="2428868"/>
            <a:ext cx="1357322" cy="2143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4"/>
          <p:cNvSpPr/>
          <p:nvPr/>
        </p:nvSpPr>
        <p:spPr>
          <a:xfrm>
            <a:off x="2285984" y="4214818"/>
            <a:ext cx="1357322" cy="21431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48" descr="nature4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928934"/>
            <a:ext cx="1714512" cy="3062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0_2a07_afec73bc_XL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3857620" y="4714884"/>
            <a:ext cx="2357422" cy="1768067"/>
          </a:xfrm>
          <a:prstGeom prst="ellipse">
            <a:avLst/>
          </a:prstGeom>
        </p:spPr>
      </p:pic>
      <p:pic>
        <p:nvPicPr>
          <p:cNvPr id="8" name="Picture 5" descr="f_044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53198" y="2857496"/>
            <a:ext cx="2476520" cy="206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pPr eaLnBrk="1" hangingPunct="1"/>
            <a:r>
              <a:rPr lang="ru-RU" sz="3200" dirty="0" smtClean="0"/>
              <a:t>Самоконтроль.  Допишите цепи питания. Определите «профессию»  всех  участников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401080" cy="4525963"/>
          </a:xfrm>
        </p:spPr>
        <p:txBody>
          <a:bodyPr>
            <a:normAutofit/>
          </a:bodyPr>
          <a:lstStyle/>
          <a:p>
            <a:pPr eaLnBrk="1" hangingPunct="1"/>
            <a:r>
              <a:rPr lang="ru-RU" dirty="0" smtClean="0"/>
              <a:t>1)…..          Жук- усач        Дятел          ястреб  </a:t>
            </a:r>
          </a:p>
          <a:p>
            <a:pPr eaLnBrk="1" hangingPunct="1"/>
            <a:endParaRPr lang="ru-RU" dirty="0" smtClean="0"/>
          </a:p>
          <a:p>
            <a:pPr eaLnBrk="1" hangingPunct="1"/>
            <a:r>
              <a:rPr lang="ru-RU" dirty="0" smtClean="0"/>
              <a:t>2) кора         короед            ……          ястреб</a:t>
            </a:r>
          </a:p>
          <a:p>
            <a:pPr eaLnBrk="1" hangingPunct="1"/>
            <a:r>
              <a:rPr lang="ru-RU" dirty="0" smtClean="0"/>
              <a:t>3) дуб           …….         куница</a:t>
            </a:r>
          </a:p>
        </p:txBody>
      </p:sp>
      <p:sp>
        <p:nvSpPr>
          <p:cNvPr id="9220" name="Line 4"/>
          <p:cNvSpPr>
            <a:spLocks noChangeShapeType="1"/>
          </p:cNvSpPr>
          <p:nvPr/>
        </p:nvSpPr>
        <p:spPr bwMode="auto">
          <a:xfrm>
            <a:off x="1785918" y="1928802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9221" name="Line 5"/>
          <p:cNvSpPr>
            <a:spLocks noChangeShapeType="1"/>
          </p:cNvSpPr>
          <p:nvPr/>
        </p:nvSpPr>
        <p:spPr bwMode="auto">
          <a:xfrm>
            <a:off x="4357686" y="1928802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225" name="Line 9"/>
          <p:cNvSpPr>
            <a:spLocks noChangeShapeType="1"/>
          </p:cNvSpPr>
          <p:nvPr/>
        </p:nvSpPr>
        <p:spPr bwMode="auto">
          <a:xfrm>
            <a:off x="2357422" y="307181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226" name="Line 10"/>
          <p:cNvSpPr>
            <a:spLocks noChangeShapeType="1"/>
          </p:cNvSpPr>
          <p:nvPr/>
        </p:nvSpPr>
        <p:spPr bwMode="auto">
          <a:xfrm flipV="1">
            <a:off x="4643438" y="3143248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227" name="Line 11"/>
          <p:cNvSpPr>
            <a:spLocks noChangeShapeType="1"/>
          </p:cNvSpPr>
          <p:nvPr/>
        </p:nvSpPr>
        <p:spPr bwMode="auto">
          <a:xfrm flipV="1">
            <a:off x="6072198" y="3143248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228" name="Line 12"/>
          <p:cNvSpPr>
            <a:spLocks noChangeShapeType="1"/>
          </p:cNvSpPr>
          <p:nvPr/>
        </p:nvSpPr>
        <p:spPr bwMode="auto">
          <a:xfrm flipV="1">
            <a:off x="2071670" y="378619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229" name="Line 13"/>
          <p:cNvSpPr>
            <a:spLocks noChangeShapeType="1"/>
          </p:cNvSpPr>
          <p:nvPr/>
        </p:nvSpPr>
        <p:spPr bwMode="auto">
          <a:xfrm>
            <a:off x="3714744" y="3714752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6215074" y="1928802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Стрелка вправо 16"/>
          <p:cNvSpPr/>
          <p:nvPr/>
        </p:nvSpPr>
        <p:spPr>
          <a:xfrm>
            <a:off x="1214414" y="4143380"/>
            <a:ext cx="6500858" cy="1571636"/>
          </a:xfrm>
          <a:prstGeom prst="rightArrow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Что такое экосистема?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Выводы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Какую цель мы ставили?</a:t>
            </a:r>
          </a:p>
          <a:p>
            <a:r>
              <a:rPr lang="ru-RU" dirty="0" smtClean="0"/>
              <a:t>Что выяснили в ходе урока?</a:t>
            </a:r>
          </a:p>
          <a:p>
            <a:r>
              <a:rPr lang="ru-RU" dirty="0" smtClean="0"/>
              <a:t>Сравните свой вывод с авторским</a:t>
            </a:r>
          </a:p>
          <a:p>
            <a:r>
              <a:rPr lang="ru-RU" dirty="0" smtClean="0"/>
              <a:t>Самостоятельная работа</a:t>
            </a:r>
          </a:p>
          <a:p>
            <a:r>
              <a:rPr lang="ru-RU" dirty="0" smtClean="0"/>
              <a:t>                 стр. 22, в.1-4. выберите вопрос и          </a:t>
            </a:r>
          </a:p>
          <a:p>
            <a:r>
              <a:rPr lang="ru-RU" dirty="0" smtClean="0"/>
              <a:t>                  ответьте. Обратите внимание, </a:t>
            </a:r>
          </a:p>
          <a:p>
            <a:r>
              <a:rPr lang="ru-RU" dirty="0" smtClean="0"/>
              <a:t>                   какое умение формируется в ходе</a:t>
            </a:r>
          </a:p>
          <a:p>
            <a:r>
              <a:rPr lang="ru-RU" dirty="0" smtClean="0"/>
              <a:t>                   самостоятельной работы </a:t>
            </a:r>
            <a:endParaRPr lang="ru-RU" dirty="0"/>
          </a:p>
        </p:txBody>
      </p:sp>
      <p:pic>
        <p:nvPicPr>
          <p:cNvPr id="4" name="Picture 4" descr="MCj0398129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786190"/>
            <a:ext cx="2388850" cy="26432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FFFF99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Итоги урока</a:t>
            </a:r>
          </a:p>
        </p:txBody>
      </p:sp>
      <p:sp>
        <p:nvSpPr>
          <p:cNvPr id="1229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3600" smtClean="0"/>
              <a:t>Поработал отлично, потому что…</a:t>
            </a:r>
          </a:p>
          <a:p>
            <a:pPr eaLnBrk="1" hangingPunct="1"/>
            <a:r>
              <a:rPr lang="ru-RU" sz="3600" smtClean="0"/>
              <a:t>Поработал хорошо, потому что…</a:t>
            </a:r>
          </a:p>
          <a:p>
            <a:pPr eaLnBrk="1" hangingPunct="1"/>
            <a:r>
              <a:rPr lang="ru-RU" sz="3600" smtClean="0"/>
              <a:t>Было трудновато, потому что…</a:t>
            </a:r>
          </a:p>
          <a:p>
            <a:pPr eaLnBrk="1" hangingPunct="1"/>
            <a:r>
              <a:rPr lang="ru-RU" sz="3600" smtClean="0"/>
              <a:t>Ничего не понял, потому что…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205</Words>
  <Application>Microsoft Office PowerPoint</Application>
  <PresentationFormat>Экран (4:3)</PresentationFormat>
  <Paragraphs>51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Экосистема- совместное хозяйство</vt:lpstr>
      <vt:lpstr>Слайд 2</vt:lpstr>
      <vt:lpstr>Цель:</vt:lpstr>
      <vt:lpstr>Открываем новые знания</vt:lpstr>
      <vt:lpstr>Открываем новые знания стр. 19</vt:lpstr>
      <vt:lpstr>Открываем новые знания стр. 20</vt:lpstr>
      <vt:lpstr>Самоконтроль.  Допишите цепи питания. Определите «профессию»  всех  участников</vt:lpstr>
      <vt:lpstr>Выводы </vt:lpstr>
      <vt:lpstr>Итоги урока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Самостоятельная работа цель:  свойства живых организмов</dc:title>
  <cp:lastModifiedBy>Admin</cp:lastModifiedBy>
  <cp:revision>9</cp:revision>
  <dcterms:modified xsi:type="dcterms:W3CDTF">2012-09-19T13:45:12Z</dcterms:modified>
</cp:coreProperties>
</file>