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05" r:id="rId2"/>
    <p:sldId id="307" r:id="rId3"/>
    <p:sldId id="267" r:id="rId4"/>
    <p:sldId id="322" r:id="rId5"/>
    <p:sldId id="330" r:id="rId6"/>
    <p:sldId id="339" r:id="rId7"/>
    <p:sldId id="309" r:id="rId8"/>
    <p:sldId id="290" r:id="rId9"/>
    <p:sldId id="336" r:id="rId10"/>
    <p:sldId id="325" r:id="rId11"/>
    <p:sldId id="317" r:id="rId12"/>
    <p:sldId id="338" r:id="rId13"/>
    <p:sldId id="313" r:id="rId14"/>
    <p:sldId id="328" r:id="rId15"/>
    <p:sldId id="33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  <a:srgbClr val="FFFFCC"/>
    <a:srgbClr val="FFCCFF"/>
    <a:srgbClr val="FFECE0"/>
    <a:srgbClr val="CCECFF"/>
    <a:srgbClr val="CCFFCC"/>
    <a:srgbClr val="009900"/>
    <a:srgbClr val="008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28" autoAdjust="0"/>
    <p:restoredTop sz="93807" autoAdjust="0"/>
  </p:normalViewPr>
  <p:slideViewPr>
    <p:cSldViewPr>
      <p:cViewPr varScale="1">
        <p:scale>
          <a:sx n="47" d="100"/>
          <a:sy n="47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school-collection.edu.ru/dlrstore/11ea82bb-e33e-47ed-966d-de02b146e5d8/history_map_uzbekiston/index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Название презентации сохранено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виде рисунка. Использован шрифт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 Arabic</a:t>
            </a: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Рисунок журнал Новый солдат № 103 Мавры 643 - 1494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1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Кнопка – ссылка на скрытый слайд с информацией о ценностях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ислама. Работа со слайдом на </a:t>
            </a:r>
            <a:r>
              <a:rPr lang="ru-R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усмотрение учителя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Происходит выцветание задания и появление  схемы со стр.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112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6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построена на триггерах. Щелчок по документу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Вопрос исчезает, возникает авторская формулировка проблемной ситуации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2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21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Рисунок журнал Новый солдат №38. Рим против варваров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Кнопка – ссылка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скрытый слайд с анимированной картой по Арабским завоеваниям. Работа со слайдом на усмотрение учителя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</a:t>
            </a:r>
            <a:r>
              <a:rPr lang="ru-RU" baseline="0" dirty="0" smtClean="0"/>
              <a:t> слайде расположены последовательно 4 карты. </a:t>
            </a:r>
            <a:r>
              <a:rPr lang="ru-RU" u="sng" baseline="0" dirty="0" smtClean="0"/>
              <a:t>Изменение их расположения крайне нежелательно.</a:t>
            </a:r>
          </a:p>
          <a:p>
            <a:r>
              <a:rPr lang="ru-RU" u="sng" baseline="0" dirty="0" smtClean="0"/>
              <a:t>Начало каждого этапа анимации поставлено на щелчок, далее анимация идет автоматически.</a:t>
            </a:r>
            <a:r>
              <a:rPr lang="ru-RU" u="none" baseline="0" dirty="0" smtClean="0"/>
              <a:t> Кнопка – возврат на слайд 8.</a:t>
            </a:r>
          </a:p>
          <a:p>
            <a:r>
              <a:rPr lang="ru-RU" dirty="0" smtClean="0"/>
              <a:t>Карты </a:t>
            </a:r>
            <a:r>
              <a:rPr lang="sq-AL" dirty="0" smtClean="0">
                <a:hlinkClick r:id="rId3"/>
              </a:rPr>
              <a:t>http://files.school-collection.edu.ru/dlrstore/11ea82bb-e33e-47ed-966d-de02b146e5d8/history_map_uzbekiston/index.html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8BD0F-8CE1-4DC8-977E-9FE6DF2C016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8000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5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6.emf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BA8A8"/>
              </a:clrFrom>
              <a:clrTo>
                <a:srgbClr val="ABA8A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2277352"/>
            <a:ext cx="318004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</a:t>
            </a:r>
            <a:r>
              <a:rPr lang="ru-RU" dirty="0" smtClean="0"/>
              <a:t>2013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Средних веков 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§ 8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2036824"/>
            <a:ext cx="7772400" cy="15361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29650"/>
            <a:ext cx="864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Какие можно выделить отличительные особенности исламской </a:t>
            </a:r>
            <a:r>
              <a:rPr lang="ru-RU" sz="2600" dirty="0" smtClean="0"/>
              <a:t>цивилизации </a:t>
            </a:r>
            <a:r>
              <a:rPr lang="ru-RU" sz="2600" dirty="0"/>
              <a:t>(в обществе, хозяйстве и культуре)?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987824" y="5879710"/>
            <a:ext cx="3168352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Мечеть «Купол скалы» в Иерусалиме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77689" y="5933338"/>
            <a:ext cx="2358807" cy="8080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Мечеть в Кербеле’ (Ирак)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ДАРЫ ИСЛАМСКОГО МИРА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3526" y="2529264"/>
            <a:ext cx="2128474" cy="327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4514" y="2781248"/>
            <a:ext cx="3607686" cy="28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2529264"/>
            <a:ext cx="2128474" cy="327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79512" y="5933338"/>
            <a:ext cx="2267743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Вход в мечеть </a:t>
            </a:r>
            <a:r>
              <a:rPr lang="ru-RU" sz="2000" dirty="0" smtClean="0"/>
              <a:t>Туман-</a:t>
            </a:r>
            <a:r>
              <a:rPr lang="ru-RU" sz="2000" dirty="0" err="1" smtClean="0"/>
              <a:t>ака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874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9"/>
            <a:ext cx="8640000" cy="57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НАСЛЕДНИКИ ХАЛИФАТА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52480" y="2420888"/>
            <a:ext cx="8640000" cy="2009061"/>
            <a:chOff x="252480" y="722199"/>
            <a:chExt cx="8640000" cy="200906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52480" y="722199"/>
              <a:ext cx="8640000" cy="2009061"/>
            </a:xfrm>
            <a:prstGeom prst="round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anchor="ctr" anchorCtr="0">
              <a:spAutoFit/>
            </a:bodyPr>
            <a:lstStyle/>
            <a:p>
              <a:r>
                <a:rPr lang="ru-RU" sz="2800" dirty="0" smtClean="0"/>
                <a:t>	На </a:t>
              </a:r>
              <a:r>
                <a:rPr lang="ru-RU" sz="2800" dirty="0"/>
                <a:t>какие государства распался Арабский халифат? </a:t>
              </a:r>
              <a:endParaRPr lang="ru-RU" sz="2800" dirty="0" smtClean="0"/>
            </a:p>
            <a:p>
              <a:r>
                <a:rPr lang="ru-RU" sz="2800" dirty="0" smtClean="0"/>
                <a:t>	Какие группы народов </a:t>
              </a:r>
              <a:r>
                <a:rPr lang="ru-RU" sz="2800" dirty="0"/>
                <a:t>населяли исламский мир к XI веку?</a:t>
              </a:r>
              <a:endParaRPr lang="ru-RU" sz="2600" dirty="0"/>
            </a:p>
          </p:txBody>
        </p:sp>
        <p:sp>
          <p:nvSpPr>
            <p:cNvPr id="12" name="Овал 11"/>
            <p:cNvSpPr>
              <a:spLocks noChangeAspect="1"/>
            </p:cNvSpPr>
            <p:nvPr/>
          </p:nvSpPr>
          <p:spPr>
            <a:xfrm>
              <a:off x="827584" y="184482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828000" y="980728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70552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2400" dirty="0" smtClean="0"/>
              <a:t>Используя текст учебника найди и запиши доказательства значительных достижений исламской </a:t>
            </a:r>
            <a:r>
              <a:rPr lang="ru-RU" sz="2400" dirty="0" smtClean="0"/>
              <a:t>цивилизации.</a:t>
            </a:r>
            <a:endParaRPr lang="ru-RU" sz="2400" dirty="0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НАСЛЕДНИКИ ХАЛИФАТА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146492"/>
              </p:ext>
            </p:extLst>
          </p:nvPr>
        </p:nvGraphicFramePr>
        <p:xfrm>
          <a:off x="252480" y="2492896"/>
          <a:ext cx="8640000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Названия достижений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Доказательства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___________________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___________________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___________________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___________________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ru-RU" sz="2400" dirty="0" smtClean="0"/>
                        <a:t>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5683" y="4968000"/>
            <a:ext cx="2830773" cy="1800000"/>
          </a:xfrm>
          <a:prstGeom prst="roundRect">
            <a:avLst>
              <a:gd name="adj" fmla="val 873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496" y="4968000"/>
            <a:ext cx="2746553" cy="1800000"/>
          </a:xfrm>
          <a:prstGeom prst="roundRect">
            <a:avLst>
              <a:gd name="adj" fmla="val 714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8326" y="4968000"/>
            <a:ext cx="1267347" cy="1800000"/>
          </a:xfrm>
          <a:prstGeom prst="roundRect">
            <a:avLst>
              <a:gd name="adj" fmla="val 1140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45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РЕЗУЛЬТАТЕ АРАБСКИХ ЗАВОЕВАНИЙ VII–VIII ВЕКОВ НА СРЕДНЕВЕКОВОМ ВОСТОКЕ СЛОЖИЛАСЬ ЦИВИЛИЗАЦИЯ ИСЛАМСКОГО МИРА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98" y="980727"/>
            <a:ext cx="8640000" cy="56294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52000" y="2618478"/>
            <a:ext cx="8640000" cy="1532334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Используя условные </a:t>
            </a:r>
            <a:r>
              <a:rPr lang="ru-RU" sz="2800" dirty="0" smtClean="0"/>
              <a:t>знаки, покажи, </a:t>
            </a:r>
            <a:r>
              <a:rPr lang="ru-RU" sz="2800" dirty="0" smtClean="0"/>
              <a:t>насколько сильной была власть </a:t>
            </a:r>
            <a:r>
              <a:rPr lang="ru-RU" sz="2800" dirty="0" smtClean="0"/>
              <a:t>халифа.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85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29"/>
          <a:stretch/>
        </p:blipFill>
        <p:spPr bwMode="auto">
          <a:xfrm>
            <a:off x="4674755" y="1567542"/>
            <a:ext cx="4318068" cy="523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29"/>
          <a:stretch/>
        </p:blipFill>
        <p:spPr bwMode="auto">
          <a:xfrm>
            <a:off x="36000" y="1567542"/>
            <a:ext cx="4394681" cy="523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251520" y="980728"/>
            <a:ext cx="8640000" cy="442674"/>
            <a:chOff x="251520" y="3105835"/>
            <a:chExt cx="8640000" cy="44267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1520" y="3105835"/>
              <a:ext cx="8640000" cy="442674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pPr indent="541338"/>
              <a:r>
                <a:rPr lang="ru-RU" sz="2000" dirty="0" smtClean="0"/>
                <a:t>Сравни  картину </a:t>
              </a:r>
              <a:r>
                <a:rPr lang="ru-RU" sz="2000" dirty="0"/>
                <a:t>мира средневековых </a:t>
              </a:r>
              <a:r>
                <a:rPr lang="ru-RU" sz="2000" dirty="0" smtClean="0"/>
                <a:t>христиан </a:t>
              </a:r>
              <a:r>
                <a:rPr lang="ru-RU" sz="2000" smtClean="0"/>
                <a:t>и </a:t>
              </a:r>
              <a:r>
                <a:rPr lang="ru-RU" sz="2000" smtClean="0"/>
                <a:t>мусульман.</a:t>
              </a:r>
              <a:endParaRPr lang="ru-RU" sz="2000" dirty="0"/>
            </a:p>
          </p:txBody>
        </p:sp>
        <p:sp>
          <p:nvSpPr>
            <p:cNvPr id="9" name="Овал 8"/>
            <p:cNvSpPr>
              <a:spLocks noChangeAspect="1"/>
            </p:cNvSpPr>
            <p:nvPr/>
          </p:nvSpPr>
          <p:spPr>
            <a:xfrm>
              <a:off x="395536" y="3177843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/>
            </a:p>
          </p:txBody>
        </p:sp>
      </p:grp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51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000" y="980727"/>
            <a:ext cx="3600000" cy="4716000"/>
          </a:xfrm>
          <a:blipFill>
            <a:blip r:embed="rId3" cstate="print"/>
            <a:tile tx="0" ty="0" sx="100000" sy="100000" flip="none" algn="tl"/>
          </a:blipFill>
        </p:spPr>
        <p:txBody>
          <a:bodyPr lIns="72000" rIns="72000">
            <a:noAutofit/>
          </a:bodyPr>
          <a:lstStyle/>
          <a:p>
            <a:pPr indent="0" algn="ctr">
              <a:buNone/>
            </a:pPr>
            <a:r>
              <a:rPr lang="ru-RU" sz="1600" i="1" dirty="0"/>
              <a:t>Арабские историки о взятии Дамаска</a:t>
            </a:r>
          </a:p>
          <a:p>
            <a:pPr indent="0">
              <a:buNone/>
            </a:pPr>
            <a:endParaRPr lang="ru-RU" sz="800" dirty="0" smtClean="0"/>
          </a:p>
          <a:p>
            <a:pPr indent="0">
              <a:buNone/>
            </a:pPr>
            <a:r>
              <a:rPr lang="ru-RU" sz="1500" dirty="0" smtClean="0"/>
              <a:t>«…</a:t>
            </a:r>
            <a:r>
              <a:rPr lang="ru-RU" sz="1500" dirty="0"/>
              <a:t>Главнокомандующий арабов… дал жителям </a:t>
            </a:r>
            <a:r>
              <a:rPr lang="ru-RU" sz="1500" dirty="0" smtClean="0"/>
              <a:t>неприкосновенность </a:t>
            </a:r>
            <a:r>
              <a:rPr lang="ru-RU" sz="1500" dirty="0"/>
              <a:t>их жизни, их имущества, их церквей и стен города. Он обещал, что ни один из домов не будет разрушен и не будет занят. А все жители Дамаска должны заплатить поголовную дань. А позже все жители Дамаска стали отдавать халифам треть урожая».</a:t>
            </a:r>
          </a:p>
          <a:p>
            <a:pPr indent="0">
              <a:buNone/>
            </a:pPr>
            <a:r>
              <a:rPr lang="ru-RU" sz="1500" dirty="0"/>
              <a:t>«Сами жители потом говорили про арабов: "Ваше правление и ваша справедливость нравятся нам больше, чем та </a:t>
            </a:r>
            <a:r>
              <a:rPr lang="ru-RU" sz="1500" dirty="0" smtClean="0"/>
              <a:t>несправедливость </a:t>
            </a:r>
            <a:r>
              <a:rPr lang="ru-RU" sz="1500" dirty="0"/>
              <a:t>и те обиды, которым мы подвергались (при </a:t>
            </a:r>
            <a:r>
              <a:rPr lang="ru-RU" sz="1500" dirty="0" err="1"/>
              <a:t>ромеях</a:t>
            </a:r>
            <a:r>
              <a:rPr lang="ru-RU" sz="1500" dirty="0"/>
              <a:t>)"».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4716000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sz="1800" i="1" dirty="0"/>
              <a:t>Справочные сведения</a:t>
            </a:r>
          </a:p>
          <a:p>
            <a:pPr indent="0" algn="ctr">
              <a:buNone/>
            </a:pPr>
            <a:endParaRPr lang="ru-RU" sz="1800" i="1" dirty="0"/>
          </a:p>
          <a:p>
            <a:pPr marL="88900" indent="261938">
              <a:buNone/>
            </a:pPr>
            <a:r>
              <a:rPr lang="ru-RU" sz="1800" dirty="0"/>
              <a:t>При взятии Александрии Египетской  мусульманский военачальник приказал сжечь античные рукописи, оставшиеся от знаменитой Александрийской библиотеки, заявив: «Если книги эти содержат то же самое, что содержит Коран, они ни на что не нужны; если же они противоречат Корану, то их следует уничтожить».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132896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78908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ъект 6"/>
          <p:cNvSpPr txBox="1">
            <a:spLocks/>
          </p:cNvSpPr>
          <p:nvPr/>
        </p:nvSpPr>
        <p:spPr>
          <a:xfrm>
            <a:off x="254356" y="980728"/>
            <a:ext cx="8640000" cy="4716000"/>
          </a:xfrm>
          <a:prstGeom prst="roundRect">
            <a:avLst>
              <a:gd name="adj" fmla="val 8193"/>
            </a:avLst>
          </a:prstGeom>
          <a:blipFill>
            <a:blip r:embed="rId3" cstate="print"/>
            <a:tile tx="0" ty="0" sx="100000" sy="100000" flip="none" algn="tl"/>
          </a:blipFill>
          <a:ln w="44450">
            <a:solidFill>
              <a:srgbClr val="00CC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sz="2600" i="1" dirty="0"/>
              <a:t>Арабские историки о взятии Дамаска</a:t>
            </a:r>
          </a:p>
          <a:p>
            <a:pPr marL="88900" indent="261938">
              <a:buNone/>
            </a:pPr>
            <a:r>
              <a:rPr lang="ru-RU" sz="2400" dirty="0"/>
              <a:t>«…Главнокомандующий арабов… дал жителям </a:t>
            </a:r>
            <a:r>
              <a:rPr lang="ru-RU" sz="2400" dirty="0" smtClean="0"/>
              <a:t>неприкосновенность </a:t>
            </a:r>
            <a:r>
              <a:rPr lang="ru-RU" sz="2400" dirty="0"/>
              <a:t>их жизни, их имущества, их церквей и стен </a:t>
            </a:r>
            <a:r>
              <a:rPr lang="ru-RU" sz="2400" dirty="0" smtClean="0"/>
              <a:t>города</a:t>
            </a:r>
            <a:r>
              <a:rPr lang="ru-RU" sz="2400" dirty="0"/>
              <a:t>. Он обещал, что ни один из домов не будет разрушен и </a:t>
            </a:r>
            <a:r>
              <a:rPr lang="ru-RU" sz="2400" dirty="0" smtClean="0"/>
              <a:t>не будет </a:t>
            </a:r>
            <a:r>
              <a:rPr lang="ru-RU" sz="2400" dirty="0"/>
              <a:t>занят. А все жители Дамаска должны заплатить </a:t>
            </a:r>
            <a:r>
              <a:rPr lang="ru-RU" sz="2400" dirty="0" smtClean="0"/>
              <a:t>поголовную </a:t>
            </a:r>
            <a:r>
              <a:rPr lang="ru-RU" sz="2400" dirty="0"/>
              <a:t>дань. А позже все жители Дамаска стали </a:t>
            </a:r>
            <a:r>
              <a:rPr lang="ru-RU" sz="2400" dirty="0" smtClean="0"/>
              <a:t>отдавать халифам </a:t>
            </a:r>
            <a:r>
              <a:rPr lang="ru-RU" sz="2400" dirty="0"/>
              <a:t>треть урожая».</a:t>
            </a:r>
          </a:p>
          <a:p>
            <a:pPr indent="0">
              <a:buNone/>
            </a:pPr>
            <a:r>
              <a:rPr lang="ru-RU" sz="2400" dirty="0"/>
              <a:t>«Сами жители потом говорили про арабов: "Ваше </a:t>
            </a:r>
            <a:r>
              <a:rPr lang="ru-RU" sz="2400" dirty="0" smtClean="0"/>
              <a:t>правление </a:t>
            </a:r>
            <a:r>
              <a:rPr lang="ru-RU" sz="2400" dirty="0"/>
              <a:t>и ваша справедливость нравятся нам больше, чем та </a:t>
            </a:r>
            <a:r>
              <a:rPr lang="ru-RU" sz="2400" dirty="0" smtClean="0"/>
              <a:t>несправедливость </a:t>
            </a:r>
            <a:r>
              <a:rPr lang="ru-RU" sz="2400" dirty="0"/>
              <a:t>и те обиды, которым мы подвергались (</a:t>
            </a:r>
            <a:r>
              <a:rPr lang="ru-RU" sz="2400" dirty="0" smtClean="0"/>
              <a:t>при </a:t>
            </a:r>
            <a:r>
              <a:rPr lang="ru-RU" sz="2400" dirty="0" err="1" smtClean="0"/>
              <a:t>ромеях</a:t>
            </a:r>
            <a:r>
              <a:rPr lang="ru-RU" sz="2400" dirty="0"/>
              <a:t>)"».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52000" y="980727"/>
            <a:ext cx="8640000" cy="4716000"/>
          </a:xfrm>
          <a:prstGeom prst="roundRect">
            <a:avLst>
              <a:gd name="adj" fmla="val 7651"/>
            </a:avLst>
          </a:prstGeom>
          <a:blipFill>
            <a:blip r:embed="rId3" cstate="print"/>
            <a:tile tx="0" ty="0" sx="100000" sy="100000" flip="none" algn="tl"/>
          </a:blipFill>
          <a:ln w="44450">
            <a:solidFill>
              <a:srgbClr val="FF0000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i="1" dirty="0"/>
              <a:t>Справочные </a:t>
            </a:r>
            <a:r>
              <a:rPr lang="ru-RU" i="1" dirty="0" smtClean="0"/>
              <a:t>сведения</a:t>
            </a:r>
          </a:p>
          <a:p>
            <a:pPr indent="0" algn="ctr">
              <a:buNone/>
            </a:pPr>
            <a:endParaRPr lang="ru-RU" sz="2400" i="1" dirty="0"/>
          </a:p>
          <a:p>
            <a:pPr marL="88900" indent="261938">
              <a:buNone/>
            </a:pPr>
            <a:r>
              <a:rPr lang="ru-RU" dirty="0"/>
              <a:t>При взятии Александрии Египетской </a:t>
            </a:r>
            <a:r>
              <a:rPr lang="ru-RU" dirty="0" smtClean="0"/>
              <a:t> мусульманский военачальник </a:t>
            </a:r>
            <a:r>
              <a:rPr lang="ru-RU" dirty="0"/>
              <a:t>приказал сжечь античные рукописи, </a:t>
            </a:r>
            <a:r>
              <a:rPr lang="ru-RU" dirty="0" smtClean="0"/>
              <a:t>оставшиеся от </a:t>
            </a:r>
            <a:r>
              <a:rPr lang="ru-RU" dirty="0"/>
              <a:t>знаменитой Александрийской библиотеки, заявив: «</a:t>
            </a:r>
            <a:r>
              <a:rPr lang="ru-RU" dirty="0" smtClean="0"/>
              <a:t>Если книги </a:t>
            </a:r>
            <a:r>
              <a:rPr lang="ru-RU" dirty="0"/>
              <a:t>эти содержат то же самое, что содержит Коран, они </a:t>
            </a:r>
            <a:r>
              <a:rPr lang="ru-RU" dirty="0" smtClean="0"/>
              <a:t>ни на </a:t>
            </a:r>
            <a:r>
              <a:rPr lang="ru-RU" dirty="0"/>
              <a:t>что не нужны; если же они противоречат Корану, то </a:t>
            </a:r>
            <a:r>
              <a:rPr lang="ru-RU" dirty="0" smtClean="0"/>
              <a:t>их следует </a:t>
            </a:r>
            <a:r>
              <a:rPr lang="ru-RU" dirty="0"/>
              <a:t>уничтожить».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5821967"/>
            <a:ext cx="8640000" cy="91940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400" dirty="0"/>
              <a:t>Судя по этому источнику, как можно оценить арабские завоевания?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966015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6" tIns="409271" rIns="10794" bIns="409269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300" kern="1200" dirty="0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67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КАКОЕ ЗНАЧЕНИЕ ИМЕЛИ АРАБСКИЕ ЗАВОЕВАНИЯ?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41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 anchorCtr="0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При помощи цифр укажи признаки первобытности (</a:t>
            </a:r>
            <a:r>
              <a:rPr lang="ru-RU" sz="2800" b="1" dirty="0" smtClean="0">
                <a:solidFill>
                  <a:srgbClr val="0000CC"/>
                </a:solidFill>
              </a:rPr>
              <a:t>1</a:t>
            </a:r>
            <a:r>
              <a:rPr lang="ru-RU" sz="2800" dirty="0" smtClean="0"/>
              <a:t>) и цивилизации (</a:t>
            </a:r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037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2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932975"/>
              </p:ext>
            </p:extLst>
          </p:nvPr>
        </p:nvGraphicFramePr>
        <p:xfrm>
          <a:off x="251998" y="980728"/>
          <a:ext cx="8640480" cy="582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720080"/>
                <a:gridCol w="5760640"/>
                <a:gridCol w="720080"/>
                <a:gridCol w="720078"/>
              </a:tblGrid>
              <a:tr h="416488"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</a:t>
                      </a:r>
                      <a:r>
                        <a:rPr lang="ru-RU" sz="32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(общность) </a:t>
                      </a:r>
                      <a:endParaRPr lang="ru-RU" sz="3200" b="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Цивилизация </a:t>
                      </a:r>
                      <a:r>
                        <a:rPr lang="ru-RU" sz="3200" b="0" dirty="0" smtClean="0"/>
                        <a:t>(ступень) </a:t>
                      </a:r>
                      <a:endParaRPr lang="ru-RU" sz="3200" b="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Большая общность людей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85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Возникновение  городов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Ступень развития общества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Несколько  народов и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Отношения</a:t>
                      </a:r>
                      <a:r>
                        <a:rPr lang="ru-RU" sz="2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между людьми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Особенности ведения хозяйства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Разделение людей на общественные слои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87983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Представления о добре и зле, красивом и безобразном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Изобретение  письменности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Управление  государством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Культурные  и религиозные традиции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2703929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 anchorCtr="0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При помощи стрелок распредели признаки разных значений понятия </a:t>
            </a:r>
            <a:r>
              <a:rPr lang="ru-RU" sz="2800" dirty="0" smtClean="0"/>
              <a:t>цивилизация.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008000" y="1268760"/>
            <a:ext cx="61200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24000" y="1268760"/>
            <a:ext cx="61200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151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62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b="1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Каковы были религиозные обязанности мусульман?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037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Файл:Mosque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9304" y="4653813"/>
            <a:ext cx="3009900" cy="18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150" y="2276872"/>
            <a:ext cx="3009900" cy="18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8" descr="Файл:Kaaba mirror edit jj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0000" y="4653136"/>
            <a:ext cx="3012000" cy="18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6" descr="Файл:Fasting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0000" y="2276872"/>
            <a:ext cx="3012000" cy="180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символ веры_1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60" t="7304" r="7579" b="6261"/>
          <a:stretch>
            <a:fillRect/>
          </a:stretch>
        </p:blipFill>
        <p:spPr>
          <a:xfrm>
            <a:off x="3067050" y="3501008"/>
            <a:ext cx="3009900" cy="1800000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 w="79375" cmpd="thickThin">
            <a:solidFill>
              <a:srgbClr val="008000">
                <a:alpha val="40000"/>
              </a:srgbClr>
            </a:solidFill>
          </a:ln>
        </p:spPr>
      </p:pic>
    </p:spTree>
    <p:extLst>
      <p:ext uri="{BB962C8B-B14F-4D97-AF65-F5344CB8AC3E}">
        <p14:creationId xmlns:p14="http://schemas.microsoft.com/office/powerpoint/2010/main" val="1417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05799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Завоевания арабского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халифата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68960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Дары исламского мира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437112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Наследники халифата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0838"/>
            <a:r>
              <a:rPr lang="ru-RU" sz="2600" b="1" dirty="0" smtClean="0">
                <a:solidFill>
                  <a:srgbClr val="0070C0"/>
                </a:solidFill>
              </a:rPr>
              <a:t>Максимальный уровень </a:t>
            </a:r>
            <a:r>
              <a:rPr lang="ru-RU" sz="2600" dirty="0"/>
              <a:t>Какие, на твой взгляд, причины, обстоятельства способствовали </a:t>
            </a:r>
            <a:r>
              <a:rPr lang="ru-RU" sz="2600" dirty="0" smtClean="0"/>
              <a:t>успеху </a:t>
            </a:r>
            <a:r>
              <a:rPr lang="ru-RU" sz="2600" dirty="0"/>
              <a:t>арабских завоеваний?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52000" y="2636912"/>
            <a:ext cx="3240001" cy="3600000"/>
          </a:xfrm>
          <a:prstGeom prst="roundRect">
            <a:avLst>
              <a:gd name="adj" fmla="val 842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ЗАВОЕВАНИЯ АРАБСКОГО ХАЛИФАТА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252000" y="2627034"/>
            <a:ext cx="5184000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Ins="36000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b="1" dirty="0" smtClean="0"/>
              <a:t>____________________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b="1" dirty="0" smtClean="0"/>
              <a:t>____________________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b="1" dirty="0" smtClean="0"/>
              <a:t>____________________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b="1" dirty="0" smtClean="0"/>
              <a:t>____________________</a:t>
            </a:r>
          </a:p>
          <a:p>
            <a:pPr marL="514350" indent="-514350">
              <a:lnSpc>
                <a:spcPct val="150000"/>
              </a:lnSpc>
              <a:buFont typeface="Comic Sans MS" panose="030F0702030302020204" pitchFamily="66" charset="0"/>
              <a:buChar char="…"/>
            </a:pPr>
            <a:r>
              <a:rPr lang="ru-RU" sz="2800" b="1" dirty="0" smtClean="0"/>
              <a:t>____________________</a:t>
            </a:r>
          </a:p>
          <a:p>
            <a:pPr marL="514350" indent="-514350">
              <a:lnSpc>
                <a:spcPct val="150000"/>
              </a:lnSpc>
              <a:buFont typeface="Comic Sans MS" panose="030F0702030302020204" pitchFamily="66" charset="0"/>
              <a:buChar char="…"/>
            </a:pPr>
            <a:r>
              <a:rPr lang="ru-RU" sz="2800" b="1" dirty="0" smtClean="0"/>
              <a:t>____________________</a:t>
            </a:r>
            <a:endParaRPr lang="ru-RU" sz="2800" b="1" dirty="0"/>
          </a:p>
        </p:txBody>
      </p:sp>
      <p:sp>
        <p:nvSpPr>
          <p:cNvPr id="7" name="Управляющая кнопка: сведения 6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9" name="Полилиния 98"/>
          <p:cNvSpPr/>
          <p:nvPr/>
        </p:nvSpPr>
        <p:spPr>
          <a:xfrm>
            <a:off x="4662000" y="4878000"/>
            <a:ext cx="108000" cy="360000"/>
          </a:xfrm>
          <a:custGeom>
            <a:avLst/>
            <a:gdLst>
              <a:gd name="connsiteX0" fmla="*/ 196098 w 196098"/>
              <a:gd name="connsiteY0" fmla="*/ 389965 h 389965"/>
              <a:gd name="connsiteX1" fmla="*/ 142310 w 196098"/>
              <a:gd name="connsiteY1" fmla="*/ 282388 h 389965"/>
              <a:gd name="connsiteX2" fmla="*/ 101969 w 196098"/>
              <a:gd name="connsiteY2" fmla="*/ 188259 h 389965"/>
              <a:gd name="connsiteX3" fmla="*/ 88521 w 196098"/>
              <a:gd name="connsiteY3" fmla="*/ 147918 h 389965"/>
              <a:gd name="connsiteX4" fmla="*/ 48180 w 196098"/>
              <a:gd name="connsiteY4" fmla="*/ 121024 h 389965"/>
              <a:gd name="connsiteX5" fmla="*/ 34733 w 196098"/>
              <a:gd name="connsiteY5" fmla="*/ 26894 h 389965"/>
              <a:gd name="connsiteX6" fmla="*/ 75074 w 196098"/>
              <a:gd name="connsiteY6" fmla="*/ 13447 h 389965"/>
              <a:gd name="connsiteX7" fmla="*/ 88521 w 196098"/>
              <a:gd name="connsiteY7" fmla="*/ 0 h 389965"/>
              <a:gd name="connsiteX0" fmla="*/ 196098 w 196098"/>
              <a:gd name="connsiteY0" fmla="*/ 389965 h 389965"/>
              <a:gd name="connsiteX1" fmla="*/ 101969 w 196098"/>
              <a:gd name="connsiteY1" fmla="*/ 188259 h 389965"/>
              <a:gd name="connsiteX2" fmla="*/ 88521 w 196098"/>
              <a:gd name="connsiteY2" fmla="*/ 147918 h 389965"/>
              <a:gd name="connsiteX3" fmla="*/ 48180 w 196098"/>
              <a:gd name="connsiteY3" fmla="*/ 121024 h 389965"/>
              <a:gd name="connsiteX4" fmla="*/ 34733 w 196098"/>
              <a:gd name="connsiteY4" fmla="*/ 26894 h 389965"/>
              <a:gd name="connsiteX5" fmla="*/ 75074 w 196098"/>
              <a:gd name="connsiteY5" fmla="*/ 13447 h 389965"/>
              <a:gd name="connsiteX6" fmla="*/ 88521 w 196098"/>
              <a:gd name="connsiteY6" fmla="*/ 0 h 389965"/>
              <a:gd name="connsiteX0" fmla="*/ 196098 w 196098"/>
              <a:gd name="connsiteY0" fmla="*/ 389965 h 389965"/>
              <a:gd name="connsiteX1" fmla="*/ 88521 w 196098"/>
              <a:gd name="connsiteY1" fmla="*/ 147918 h 389965"/>
              <a:gd name="connsiteX2" fmla="*/ 48180 w 196098"/>
              <a:gd name="connsiteY2" fmla="*/ 121024 h 389965"/>
              <a:gd name="connsiteX3" fmla="*/ 34733 w 196098"/>
              <a:gd name="connsiteY3" fmla="*/ 26894 h 389965"/>
              <a:gd name="connsiteX4" fmla="*/ 75074 w 196098"/>
              <a:gd name="connsiteY4" fmla="*/ 13447 h 389965"/>
              <a:gd name="connsiteX5" fmla="*/ 88521 w 196098"/>
              <a:gd name="connsiteY5" fmla="*/ 0 h 389965"/>
              <a:gd name="connsiteX0" fmla="*/ 196098 w 196098"/>
              <a:gd name="connsiteY0" fmla="*/ 389965 h 389965"/>
              <a:gd name="connsiteX1" fmla="*/ 48180 w 196098"/>
              <a:gd name="connsiteY1" fmla="*/ 121024 h 389965"/>
              <a:gd name="connsiteX2" fmla="*/ 34733 w 196098"/>
              <a:gd name="connsiteY2" fmla="*/ 26894 h 389965"/>
              <a:gd name="connsiteX3" fmla="*/ 75074 w 196098"/>
              <a:gd name="connsiteY3" fmla="*/ 13447 h 389965"/>
              <a:gd name="connsiteX4" fmla="*/ 88521 w 196098"/>
              <a:gd name="connsiteY4" fmla="*/ 0 h 389965"/>
              <a:gd name="connsiteX0" fmla="*/ 161365 w 161365"/>
              <a:gd name="connsiteY0" fmla="*/ 389965 h 389965"/>
              <a:gd name="connsiteX1" fmla="*/ 0 w 161365"/>
              <a:gd name="connsiteY1" fmla="*/ 26894 h 389965"/>
              <a:gd name="connsiteX2" fmla="*/ 40341 w 161365"/>
              <a:gd name="connsiteY2" fmla="*/ 13447 h 389965"/>
              <a:gd name="connsiteX3" fmla="*/ 53788 w 161365"/>
              <a:gd name="connsiteY3" fmla="*/ 0 h 389965"/>
              <a:gd name="connsiteX0" fmla="*/ 121024 w 121024"/>
              <a:gd name="connsiteY0" fmla="*/ 389965 h 389965"/>
              <a:gd name="connsiteX1" fmla="*/ 0 w 121024"/>
              <a:gd name="connsiteY1" fmla="*/ 13447 h 389965"/>
              <a:gd name="connsiteX2" fmla="*/ 13447 w 121024"/>
              <a:gd name="connsiteY2" fmla="*/ 0 h 389965"/>
              <a:gd name="connsiteX0" fmla="*/ 107577 w 107577"/>
              <a:gd name="connsiteY0" fmla="*/ 389965 h 389965"/>
              <a:gd name="connsiteX1" fmla="*/ 0 w 107577"/>
              <a:gd name="connsiteY1" fmla="*/ 0 h 389965"/>
              <a:gd name="connsiteX0" fmla="*/ 107577 w 107577"/>
              <a:gd name="connsiteY0" fmla="*/ 389965 h 389965"/>
              <a:gd name="connsiteX1" fmla="*/ 0 w 107577"/>
              <a:gd name="connsiteY1" fmla="*/ 0 h 389965"/>
              <a:gd name="connsiteX0" fmla="*/ 107609 w 107609"/>
              <a:gd name="connsiteY0" fmla="*/ 389965 h 389965"/>
              <a:gd name="connsiteX1" fmla="*/ 0 w 107609"/>
              <a:gd name="connsiteY1" fmla="*/ 0 h 389965"/>
              <a:gd name="connsiteX0" fmla="*/ 121596 w 121596"/>
              <a:gd name="connsiteY0" fmla="*/ 389965 h 389965"/>
              <a:gd name="connsiteX1" fmla="*/ 13987 w 121596"/>
              <a:gd name="connsiteY1" fmla="*/ 0 h 389965"/>
              <a:gd name="connsiteX0" fmla="*/ 121596 w 121596"/>
              <a:gd name="connsiteY0" fmla="*/ 389965 h 389965"/>
              <a:gd name="connsiteX1" fmla="*/ 13987 w 121596"/>
              <a:gd name="connsiteY1" fmla="*/ 0 h 3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596" h="389965">
                <a:moveTo>
                  <a:pt x="121596" y="389965"/>
                </a:moveTo>
                <a:cubicBezTo>
                  <a:pt x="0" y="213535"/>
                  <a:pt x="28425" y="163509"/>
                  <a:pt x="13987" y="0"/>
                </a:cubicBezTo>
              </a:path>
            </a:pathLst>
          </a:custGeom>
          <a:ln w="28575"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4607999" y="5112000"/>
            <a:ext cx="396000" cy="123111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spAutoFit/>
          </a:bodyPr>
          <a:lstStyle/>
          <a:p>
            <a:r>
              <a:rPr lang="ru-RU" sz="800" dirty="0" smtClean="0">
                <a:solidFill>
                  <a:schemeClr val="accent1">
                    <a:lumMod val="50000"/>
                  </a:schemeClr>
                </a:solidFill>
              </a:rPr>
              <a:t>Мекка</a:t>
            </a:r>
            <a:endParaRPr lang="ru-RU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500562" y="4734000"/>
            <a:ext cx="457424" cy="123111"/>
          </a:xfrm>
          <a:prstGeom prst="rect">
            <a:avLst/>
          </a:prstGeom>
          <a:noFill/>
        </p:spPr>
        <p:txBody>
          <a:bodyPr wrap="none" lIns="36000" tIns="0" rIns="36000" bIns="0" rtlCol="0" anchor="ctr" anchorCtr="0">
            <a:spAutoFit/>
          </a:bodyPr>
          <a:lstStyle/>
          <a:p>
            <a:r>
              <a:rPr lang="ru-RU" sz="800" dirty="0" smtClean="0">
                <a:solidFill>
                  <a:schemeClr val="accent1">
                    <a:lumMod val="50000"/>
                  </a:schemeClr>
                </a:solidFill>
              </a:rPr>
              <a:t>Медина</a:t>
            </a:r>
            <a:endParaRPr lang="ru-RU" sz="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5" name="Picture 2" descr="Файл:Asia history map 63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652261"/>
          </a:xfrm>
          <a:prstGeom prst="rect">
            <a:avLst/>
          </a:prstGeom>
          <a:noFill/>
        </p:spPr>
      </p:pic>
      <p:sp>
        <p:nvSpPr>
          <p:cNvPr id="300" name="Полилиния 299"/>
          <p:cNvSpPr/>
          <p:nvPr/>
        </p:nvSpPr>
        <p:spPr>
          <a:xfrm>
            <a:off x="4730644" y="4572008"/>
            <a:ext cx="484298" cy="29264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29098" y="197285"/>
                  <a:pt x="321069" y="159352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1" name="Полилиния 300"/>
          <p:cNvSpPr/>
          <p:nvPr/>
        </p:nvSpPr>
        <p:spPr>
          <a:xfrm>
            <a:off x="5214942" y="4214818"/>
            <a:ext cx="142876" cy="320781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53589" y="172156"/>
                  <a:pt x="360268" y="123943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2" name="Полилиния 301"/>
          <p:cNvSpPr/>
          <p:nvPr/>
        </p:nvSpPr>
        <p:spPr>
          <a:xfrm flipH="1">
            <a:off x="4608000" y="4366541"/>
            <a:ext cx="93600" cy="504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8787" h="256657">
                <a:moveTo>
                  <a:pt x="169948" y="256657"/>
                </a:moveTo>
                <a:cubicBezTo>
                  <a:pt x="0" y="156069"/>
                  <a:pt x="294907" y="91776"/>
                  <a:pt x="688787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Полилиния 302"/>
          <p:cNvSpPr/>
          <p:nvPr/>
        </p:nvSpPr>
        <p:spPr>
          <a:xfrm flipH="1">
            <a:off x="4286248" y="3714752"/>
            <a:ext cx="328924" cy="607351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184270 w 518839"/>
              <a:gd name="connsiteY1" fmla="*/ 129986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84270 w 518839"/>
              <a:gd name="connsiteY1" fmla="*/ 129986 h 256657"/>
              <a:gd name="connsiteX2" fmla="*/ 518839 w 518839"/>
              <a:gd name="connsiteY2" fmla="*/ 0 h 256657"/>
              <a:gd name="connsiteX0" fmla="*/ 0 w 538522"/>
              <a:gd name="connsiteY0" fmla="*/ 256657 h 256657"/>
              <a:gd name="connsiteX1" fmla="*/ 184270 w 538522"/>
              <a:gd name="connsiteY1" fmla="*/ 129986 h 256657"/>
              <a:gd name="connsiteX2" fmla="*/ 518839 w 538522"/>
              <a:gd name="connsiteY2" fmla="*/ 0 h 256657"/>
              <a:gd name="connsiteX0" fmla="*/ 0 w 538522"/>
              <a:gd name="connsiteY0" fmla="*/ 256657 h 256657"/>
              <a:gd name="connsiteX1" fmla="*/ 273572 w 538522"/>
              <a:gd name="connsiteY1" fmla="*/ 87585 h 256657"/>
              <a:gd name="connsiteX2" fmla="*/ 518839 w 538522"/>
              <a:gd name="connsiteY2" fmla="*/ 0 h 256657"/>
              <a:gd name="connsiteX0" fmla="*/ 0 w 538522"/>
              <a:gd name="connsiteY0" fmla="*/ 256657 h 256657"/>
              <a:gd name="connsiteX1" fmla="*/ 273572 w 538522"/>
              <a:gd name="connsiteY1" fmla="*/ 87585 h 256657"/>
              <a:gd name="connsiteX2" fmla="*/ 518839 w 538522"/>
              <a:gd name="connsiteY2" fmla="*/ 0 h 256657"/>
              <a:gd name="connsiteX0" fmla="*/ 0 w 538522"/>
              <a:gd name="connsiteY0" fmla="*/ 256657 h 256657"/>
              <a:gd name="connsiteX1" fmla="*/ 273572 w 538522"/>
              <a:gd name="connsiteY1" fmla="*/ 87585 h 256657"/>
              <a:gd name="connsiteX2" fmla="*/ 518839 w 538522"/>
              <a:gd name="connsiteY2" fmla="*/ 0 h 256657"/>
              <a:gd name="connsiteX0" fmla="*/ 0 w 525679"/>
              <a:gd name="connsiteY0" fmla="*/ 256657 h 256657"/>
              <a:gd name="connsiteX1" fmla="*/ 273572 w 525679"/>
              <a:gd name="connsiteY1" fmla="*/ 87585 h 256657"/>
              <a:gd name="connsiteX2" fmla="*/ 518839 w 525679"/>
              <a:gd name="connsiteY2" fmla="*/ 0 h 256657"/>
              <a:gd name="connsiteX0" fmla="*/ 0 w 525679"/>
              <a:gd name="connsiteY0" fmla="*/ 256657 h 256657"/>
              <a:gd name="connsiteX1" fmla="*/ 273572 w 525679"/>
              <a:gd name="connsiteY1" fmla="*/ 87585 h 256657"/>
              <a:gd name="connsiteX2" fmla="*/ 518839 w 525679"/>
              <a:gd name="connsiteY2" fmla="*/ 0 h 256657"/>
              <a:gd name="connsiteX0" fmla="*/ 0 w 518840"/>
              <a:gd name="connsiteY0" fmla="*/ 256657 h 256657"/>
              <a:gd name="connsiteX1" fmla="*/ 273572 w 518840"/>
              <a:gd name="connsiteY1" fmla="*/ 87585 h 256657"/>
              <a:gd name="connsiteX2" fmla="*/ 518839 w 518840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279238 w 518839"/>
              <a:gd name="connsiteY2" fmla="*/ 84759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283086 w 518839"/>
              <a:gd name="connsiteY2" fmla="*/ 84759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286934 w 518839"/>
              <a:gd name="connsiteY2" fmla="*/ 84759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170594 w 518839"/>
              <a:gd name="connsiteY2" fmla="*/ 128559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273572 w 518839"/>
              <a:gd name="connsiteY1" fmla="*/ 87585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233335 w 518839"/>
              <a:gd name="connsiteY1" fmla="*/ 142702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33335 w 518839"/>
              <a:gd name="connsiteY1" fmla="*/ 142702 h 256657"/>
              <a:gd name="connsiteX2" fmla="*/ 128538 w 518839"/>
              <a:gd name="connsiteY2" fmla="*/ 146941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233335 w 518839"/>
              <a:gd name="connsiteY1" fmla="*/ 142702 h 256657"/>
              <a:gd name="connsiteX2" fmla="*/ 128538 w 518839"/>
              <a:gd name="connsiteY2" fmla="*/ 146941 h 256657"/>
              <a:gd name="connsiteX3" fmla="*/ 518839 w 518839"/>
              <a:gd name="connsiteY3" fmla="*/ 0 h 256657"/>
              <a:gd name="connsiteX0" fmla="*/ 0 w 518839"/>
              <a:gd name="connsiteY0" fmla="*/ 256657 h 256657"/>
              <a:gd name="connsiteX1" fmla="*/ 128538 w 518839"/>
              <a:gd name="connsiteY1" fmla="*/ 146941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32385 w 518839"/>
              <a:gd name="connsiteY1" fmla="*/ 146941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32385 w 518839"/>
              <a:gd name="connsiteY1" fmla="*/ 146941 h 256657"/>
              <a:gd name="connsiteX2" fmla="*/ 518839 w 518839"/>
              <a:gd name="connsiteY2" fmla="*/ 0 h 256657"/>
              <a:gd name="connsiteX0" fmla="*/ 0 w 519699"/>
              <a:gd name="connsiteY0" fmla="*/ 256657 h 256657"/>
              <a:gd name="connsiteX1" fmla="*/ 132385 w 519699"/>
              <a:gd name="connsiteY1" fmla="*/ 146941 h 256657"/>
              <a:gd name="connsiteX2" fmla="*/ 518839 w 519699"/>
              <a:gd name="connsiteY2" fmla="*/ 0 h 256657"/>
              <a:gd name="connsiteX0" fmla="*/ 0 w 519699"/>
              <a:gd name="connsiteY0" fmla="*/ 256657 h 256657"/>
              <a:gd name="connsiteX1" fmla="*/ 132385 w 519699"/>
              <a:gd name="connsiteY1" fmla="*/ 146941 h 256657"/>
              <a:gd name="connsiteX2" fmla="*/ 518839 w 519699"/>
              <a:gd name="connsiteY2" fmla="*/ 0 h 256657"/>
              <a:gd name="connsiteX0" fmla="*/ 0 w 518839"/>
              <a:gd name="connsiteY0" fmla="*/ 256657 h 256657"/>
              <a:gd name="connsiteX1" fmla="*/ 132385 w 518839"/>
              <a:gd name="connsiteY1" fmla="*/ 146941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36233 w 518839"/>
              <a:gd name="connsiteY1" fmla="*/ 146941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40081 w 518839"/>
              <a:gd name="connsiteY1" fmla="*/ 146941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140081 w 518839"/>
              <a:gd name="connsiteY1" fmla="*/ 146941 h 256657"/>
              <a:gd name="connsiteX2" fmla="*/ 518839 w 518839"/>
              <a:gd name="connsiteY2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19604" y="229974"/>
                  <a:pt x="50401" y="187750"/>
                  <a:pt x="140081" y="146941"/>
                </a:cubicBezTo>
                <a:cubicBezTo>
                  <a:pt x="324979" y="83832"/>
                  <a:pt x="477648" y="56044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Полилиния 303"/>
          <p:cNvSpPr/>
          <p:nvPr/>
        </p:nvSpPr>
        <p:spPr>
          <a:xfrm flipH="1">
            <a:off x="4993916" y="3888000"/>
            <a:ext cx="370646" cy="288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484932"/>
              <a:gd name="connsiteY0" fmla="*/ 256657 h 256657"/>
              <a:gd name="connsiteX1" fmla="*/ 484932 w 484932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4932" h="256657">
                <a:moveTo>
                  <a:pt x="0" y="256657"/>
                </a:moveTo>
                <a:cubicBezTo>
                  <a:pt x="199845" y="113409"/>
                  <a:pt x="361949" y="185348"/>
                  <a:pt x="484932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5" name="Полилиния 304"/>
          <p:cNvSpPr/>
          <p:nvPr/>
        </p:nvSpPr>
        <p:spPr>
          <a:xfrm flipH="1">
            <a:off x="4286248" y="3714752"/>
            <a:ext cx="684000" cy="238943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472608"/>
              <a:gd name="connsiteX1" fmla="*/ 518839 w 518839"/>
              <a:gd name="connsiteY1" fmla="*/ 0 h 472608"/>
              <a:gd name="connsiteX0" fmla="*/ 0 w 518839"/>
              <a:gd name="connsiteY0" fmla="*/ 256657 h 472608"/>
              <a:gd name="connsiteX1" fmla="*/ 518839 w 518839"/>
              <a:gd name="connsiteY1" fmla="*/ 0 h 472608"/>
              <a:gd name="connsiteX0" fmla="*/ 0 w 518839"/>
              <a:gd name="connsiteY0" fmla="*/ 256657 h 335722"/>
              <a:gd name="connsiteX1" fmla="*/ 518839 w 518839"/>
              <a:gd name="connsiteY1" fmla="*/ 0 h 335722"/>
              <a:gd name="connsiteX0" fmla="*/ 0 w 518839"/>
              <a:gd name="connsiteY0" fmla="*/ 256657 h 416871"/>
              <a:gd name="connsiteX1" fmla="*/ 518839 w 518839"/>
              <a:gd name="connsiteY1" fmla="*/ 0 h 416871"/>
              <a:gd name="connsiteX0" fmla="*/ 0 w 518839"/>
              <a:gd name="connsiteY0" fmla="*/ 256657 h 416871"/>
              <a:gd name="connsiteX1" fmla="*/ 348961 w 518839"/>
              <a:gd name="connsiteY1" fmla="*/ 273766 h 416871"/>
              <a:gd name="connsiteX2" fmla="*/ 518839 w 518839"/>
              <a:gd name="connsiteY2" fmla="*/ 0 h 416871"/>
              <a:gd name="connsiteX0" fmla="*/ 0 w 518839"/>
              <a:gd name="connsiteY0" fmla="*/ 256657 h 416871"/>
              <a:gd name="connsiteX1" fmla="*/ 348961 w 518839"/>
              <a:gd name="connsiteY1" fmla="*/ 273766 h 416871"/>
              <a:gd name="connsiteX2" fmla="*/ 518839 w 518839"/>
              <a:gd name="connsiteY2" fmla="*/ 0 h 416871"/>
              <a:gd name="connsiteX0" fmla="*/ 0 w 518839"/>
              <a:gd name="connsiteY0" fmla="*/ 256657 h 416871"/>
              <a:gd name="connsiteX1" fmla="*/ 348961 w 518839"/>
              <a:gd name="connsiteY1" fmla="*/ 273766 h 416871"/>
              <a:gd name="connsiteX2" fmla="*/ 518839 w 518839"/>
              <a:gd name="connsiteY2" fmla="*/ 0 h 416871"/>
              <a:gd name="connsiteX0" fmla="*/ 0 w 518839"/>
              <a:gd name="connsiteY0" fmla="*/ 256657 h 416871"/>
              <a:gd name="connsiteX1" fmla="*/ 348961 w 518839"/>
              <a:gd name="connsiteY1" fmla="*/ 273766 h 416871"/>
              <a:gd name="connsiteX2" fmla="*/ 518839 w 518839"/>
              <a:gd name="connsiteY2" fmla="*/ 0 h 416871"/>
              <a:gd name="connsiteX0" fmla="*/ 0 w 522863"/>
              <a:gd name="connsiteY0" fmla="*/ 256743 h 416871"/>
              <a:gd name="connsiteX1" fmla="*/ 348961 w 522863"/>
              <a:gd name="connsiteY1" fmla="*/ 273852 h 416871"/>
              <a:gd name="connsiteX2" fmla="*/ 522863 w 522863"/>
              <a:gd name="connsiteY2" fmla="*/ 0 h 416871"/>
              <a:gd name="connsiteX0" fmla="*/ 0 w 522863"/>
              <a:gd name="connsiteY0" fmla="*/ 256743 h 345142"/>
              <a:gd name="connsiteX1" fmla="*/ 348961 w 522863"/>
              <a:gd name="connsiteY1" fmla="*/ 273852 h 345142"/>
              <a:gd name="connsiteX2" fmla="*/ 522863 w 522863"/>
              <a:gd name="connsiteY2" fmla="*/ 0 h 345142"/>
              <a:gd name="connsiteX0" fmla="*/ 0 w 522863"/>
              <a:gd name="connsiteY0" fmla="*/ 256743 h 345142"/>
              <a:gd name="connsiteX1" fmla="*/ 348961 w 522863"/>
              <a:gd name="connsiteY1" fmla="*/ 273852 h 345142"/>
              <a:gd name="connsiteX2" fmla="*/ 522863 w 522863"/>
              <a:gd name="connsiteY2" fmla="*/ 0 h 345142"/>
              <a:gd name="connsiteX0" fmla="*/ 0 w 522863"/>
              <a:gd name="connsiteY0" fmla="*/ 256743 h 345142"/>
              <a:gd name="connsiteX1" fmla="*/ 348961 w 522863"/>
              <a:gd name="connsiteY1" fmla="*/ 273852 h 345142"/>
              <a:gd name="connsiteX2" fmla="*/ 522863 w 522863"/>
              <a:gd name="connsiteY2" fmla="*/ 0 h 34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2863" h="345142">
                <a:moveTo>
                  <a:pt x="0" y="256743"/>
                </a:moveTo>
                <a:cubicBezTo>
                  <a:pt x="116320" y="262446"/>
                  <a:pt x="254960" y="345142"/>
                  <a:pt x="348961" y="273852"/>
                </a:cubicBezTo>
                <a:cubicBezTo>
                  <a:pt x="423459" y="241700"/>
                  <a:pt x="455027" y="202989"/>
                  <a:pt x="522863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6" name="Полилиния 305"/>
          <p:cNvSpPr/>
          <p:nvPr/>
        </p:nvSpPr>
        <p:spPr>
          <a:xfrm flipH="1">
            <a:off x="4176000" y="3744000"/>
            <a:ext cx="98022" cy="21038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169947 w 1037732"/>
              <a:gd name="connsiteY0" fmla="*/ 100588 h 187766"/>
              <a:gd name="connsiteX1" fmla="*/ 1037732 w 1037732"/>
              <a:gd name="connsiteY1" fmla="*/ 95990 h 187766"/>
              <a:gd name="connsiteX0" fmla="*/ 0 w 867785"/>
              <a:gd name="connsiteY0" fmla="*/ 4598 h 91776"/>
              <a:gd name="connsiteX1" fmla="*/ 867785 w 867785"/>
              <a:gd name="connsiteY1" fmla="*/ 0 h 91776"/>
              <a:gd name="connsiteX0" fmla="*/ 215902 w 638294"/>
              <a:gd name="connsiteY0" fmla="*/ 0 h 339179"/>
              <a:gd name="connsiteX1" fmla="*/ 393880 w 638294"/>
              <a:gd name="connsiteY1" fmla="*/ 247403 h 339179"/>
              <a:gd name="connsiteX0" fmla="*/ 0 w 422392"/>
              <a:gd name="connsiteY0" fmla="*/ 0 h 247403"/>
              <a:gd name="connsiteX1" fmla="*/ 177978 w 422392"/>
              <a:gd name="connsiteY1" fmla="*/ 247403 h 247403"/>
              <a:gd name="connsiteX0" fmla="*/ 0 w 177978"/>
              <a:gd name="connsiteY0" fmla="*/ 0 h 247403"/>
              <a:gd name="connsiteX1" fmla="*/ 177978 w 177978"/>
              <a:gd name="connsiteY1" fmla="*/ 247403 h 24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7978" h="247403">
                <a:moveTo>
                  <a:pt x="0" y="0"/>
                </a:moveTo>
                <a:cubicBezTo>
                  <a:pt x="72181" y="112235"/>
                  <a:pt x="78111" y="112352"/>
                  <a:pt x="177978" y="247403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" name="Полилиния 306"/>
          <p:cNvSpPr/>
          <p:nvPr/>
        </p:nvSpPr>
        <p:spPr>
          <a:xfrm flipH="1">
            <a:off x="3714744" y="3996000"/>
            <a:ext cx="448566" cy="20913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47868 w 921150"/>
              <a:gd name="connsiteY0" fmla="*/ 0 h 99330"/>
              <a:gd name="connsiteX1" fmla="*/ 921150 w 921150"/>
              <a:gd name="connsiteY1" fmla="*/ 40052 h 99330"/>
              <a:gd name="connsiteX0" fmla="*/ 47868 w 921150"/>
              <a:gd name="connsiteY0" fmla="*/ 0 h 82433"/>
              <a:gd name="connsiteX1" fmla="*/ 921150 w 921150"/>
              <a:gd name="connsiteY1" fmla="*/ 40052 h 8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1150" h="82433">
                <a:moveTo>
                  <a:pt x="47868" y="0"/>
                </a:moveTo>
                <a:cubicBezTo>
                  <a:pt x="0" y="46308"/>
                  <a:pt x="213749" y="82433"/>
                  <a:pt x="921150" y="40052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8" name="Полилиния 307"/>
          <p:cNvSpPr/>
          <p:nvPr/>
        </p:nvSpPr>
        <p:spPr>
          <a:xfrm flipH="1">
            <a:off x="3708000" y="4176000"/>
            <a:ext cx="215406" cy="144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742796"/>
              <a:gd name="connsiteY0" fmla="*/ 0 h 132193"/>
              <a:gd name="connsiteX1" fmla="*/ 742796 w 742796"/>
              <a:gd name="connsiteY1" fmla="*/ 72915 h 132193"/>
              <a:gd name="connsiteX0" fmla="*/ 0 w 742796"/>
              <a:gd name="connsiteY0" fmla="*/ 0 h 72915"/>
              <a:gd name="connsiteX1" fmla="*/ 742796 w 742796"/>
              <a:gd name="connsiteY1" fmla="*/ 72915 h 72915"/>
              <a:gd name="connsiteX0" fmla="*/ 0 w 742796"/>
              <a:gd name="connsiteY0" fmla="*/ 0 h 72915"/>
              <a:gd name="connsiteX1" fmla="*/ 742796 w 742796"/>
              <a:gd name="connsiteY1" fmla="*/ 72915 h 72915"/>
              <a:gd name="connsiteX0" fmla="*/ 0 w 888904"/>
              <a:gd name="connsiteY0" fmla="*/ 0 h 72915"/>
              <a:gd name="connsiteX1" fmla="*/ 888904 w 888904"/>
              <a:gd name="connsiteY1" fmla="*/ 72915 h 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8904" h="72915">
                <a:moveTo>
                  <a:pt x="0" y="0"/>
                </a:moveTo>
                <a:cubicBezTo>
                  <a:pt x="308196" y="21904"/>
                  <a:pt x="546737" y="27067"/>
                  <a:pt x="888904" y="72915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9" name="Полилиния 308"/>
          <p:cNvSpPr/>
          <p:nvPr/>
        </p:nvSpPr>
        <p:spPr>
          <a:xfrm flipH="1">
            <a:off x="4248000" y="3456000"/>
            <a:ext cx="45719" cy="252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560405"/>
              <a:gd name="connsiteY0" fmla="*/ 34299 h 69345"/>
              <a:gd name="connsiteX1" fmla="*/ 560405 w 560405"/>
              <a:gd name="connsiteY1" fmla="*/ 0 h 69345"/>
              <a:gd name="connsiteX0" fmla="*/ 591103 w 1151508"/>
              <a:gd name="connsiteY0" fmla="*/ 34299 h 59278"/>
              <a:gd name="connsiteX1" fmla="*/ 1151508 w 1151508"/>
              <a:gd name="connsiteY1" fmla="*/ 0 h 59278"/>
              <a:gd name="connsiteX0" fmla="*/ 591103 w 622303"/>
              <a:gd name="connsiteY0" fmla="*/ 71484 h 71484"/>
              <a:gd name="connsiteX1" fmla="*/ 622303 w 622303"/>
              <a:gd name="connsiteY1" fmla="*/ 0 h 71484"/>
              <a:gd name="connsiteX0" fmla="*/ 591103 w 622303"/>
              <a:gd name="connsiteY0" fmla="*/ 71484 h 71484"/>
              <a:gd name="connsiteX1" fmla="*/ 622303 w 622303"/>
              <a:gd name="connsiteY1" fmla="*/ 0 h 71484"/>
              <a:gd name="connsiteX0" fmla="*/ 591103 w 741488"/>
              <a:gd name="connsiteY0" fmla="*/ 71490 h 71490"/>
              <a:gd name="connsiteX1" fmla="*/ 741488 w 741488"/>
              <a:gd name="connsiteY1" fmla="*/ 0 h 71490"/>
              <a:gd name="connsiteX0" fmla="*/ 591103 w 996045"/>
              <a:gd name="connsiteY0" fmla="*/ 71496 h 71496"/>
              <a:gd name="connsiteX1" fmla="*/ 996045 w 996045"/>
              <a:gd name="connsiteY1" fmla="*/ 0 h 71496"/>
              <a:gd name="connsiteX0" fmla="*/ 14587 w 419529"/>
              <a:gd name="connsiteY0" fmla="*/ 71496 h 71496"/>
              <a:gd name="connsiteX1" fmla="*/ 419529 w 419529"/>
              <a:gd name="connsiteY1" fmla="*/ 0 h 71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19529" h="71496">
                <a:moveTo>
                  <a:pt x="14587" y="71496"/>
                </a:moveTo>
                <a:cubicBezTo>
                  <a:pt x="0" y="43196"/>
                  <a:pt x="235851" y="28296"/>
                  <a:pt x="41952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" name="Полилиния 309"/>
          <p:cNvSpPr/>
          <p:nvPr/>
        </p:nvSpPr>
        <p:spPr>
          <a:xfrm>
            <a:off x="4284000" y="3420000"/>
            <a:ext cx="642942" cy="11679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873282"/>
              <a:gd name="connsiteY0" fmla="*/ 58536 h 93581"/>
              <a:gd name="connsiteX1" fmla="*/ 873282 w 873282"/>
              <a:gd name="connsiteY1" fmla="*/ 0 h 93581"/>
              <a:gd name="connsiteX0" fmla="*/ 0 w 873282"/>
              <a:gd name="connsiteY0" fmla="*/ 58536 h 161121"/>
              <a:gd name="connsiteX1" fmla="*/ 873282 w 873282"/>
              <a:gd name="connsiteY1" fmla="*/ 0 h 161121"/>
              <a:gd name="connsiteX0" fmla="*/ 0 w 873282"/>
              <a:gd name="connsiteY0" fmla="*/ 58536 h 161121"/>
              <a:gd name="connsiteX1" fmla="*/ 873282 w 873282"/>
              <a:gd name="connsiteY1" fmla="*/ 0 h 161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3282" h="161121">
                <a:moveTo>
                  <a:pt x="0" y="58536"/>
                </a:moveTo>
                <a:cubicBezTo>
                  <a:pt x="293050" y="110012"/>
                  <a:pt x="630167" y="161121"/>
                  <a:pt x="873282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Полилиния 310"/>
          <p:cNvSpPr/>
          <p:nvPr/>
        </p:nvSpPr>
        <p:spPr>
          <a:xfrm>
            <a:off x="4286216" y="3714752"/>
            <a:ext cx="357222" cy="11025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1048017"/>
              <a:gd name="connsiteY0" fmla="*/ 0 h 99330"/>
              <a:gd name="connsiteX1" fmla="*/ 1048017 w 1048017"/>
              <a:gd name="connsiteY1" fmla="*/ 40052 h 99330"/>
              <a:gd name="connsiteX0" fmla="*/ 0 w 1048017"/>
              <a:gd name="connsiteY0" fmla="*/ 0 h 59767"/>
              <a:gd name="connsiteX1" fmla="*/ 1048017 w 1048017"/>
              <a:gd name="connsiteY1" fmla="*/ 40052 h 59767"/>
              <a:gd name="connsiteX0" fmla="*/ 0 w 1048017"/>
              <a:gd name="connsiteY0" fmla="*/ 0 h 59767"/>
              <a:gd name="connsiteX1" fmla="*/ 1048017 w 1048017"/>
              <a:gd name="connsiteY1" fmla="*/ 40052 h 59767"/>
              <a:gd name="connsiteX0" fmla="*/ 0 w 1048017"/>
              <a:gd name="connsiteY0" fmla="*/ 0 h 65417"/>
              <a:gd name="connsiteX1" fmla="*/ 1048017 w 1048017"/>
              <a:gd name="connsiteY1" fmla="*/ 40052 h 65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48017" h="65417">
                <a:moveTo>
                  <a:pt x="0" y="0"/>
                </a:moveTo>
                <a:cubicBezTo>
                  <a:pt x="202238" y="20916"/>
                  <a:pt x="439823" y="65417"/>
                  <a:pt x="1048017" y="40052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Полилиния 311"/>
          <p:cNvSpPr/>
          <p:nvPr/>
        </p:nvSpPr>
        <p:spPr>
          <a:xfrm>
            <a:off x="5004000" y="3744000"/>
            <a:ext cx="72000" cy="108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53589" y="172156"/>
                  <a:pt x="360268" y="123943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3" name="Полилиния 312"/>
          <p:cNvSpPr/>
          <p:nvPr/>
        </p:nvSpPr>
        <p:spPr>
          <a:xfrm>
            <a:off x="5076000" y="3571876"/>
            <a:ext cx="424694" cy="15540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295958 w 518839"/>
              <a:gd name="connsiteY1" fmla="*/ 176637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95958 w 518839"/>
              <a:gd name="connsiteY1" fmla="*/ 176637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95958 w 518839"/>
              <a:gd name="connsiteY1" fmla="*/ 176637 h 256657"/>
              <a:gd name="connsiteX2" fmla="*/ 518839 w 518839"/>
              <a:gd name="connsiteY2" fmla="*/ 0 h 256657"/>
              <a:gd name="connsiteX0" fmla="*/ 0 w 518839"/>
              <a:gd name="connsiteY0" fmla="*/ 256657 h 256657"/>
              <a:gd name="connsiteX1" fmla="*/ 295958 w 518839"/>
              <a:gd name="connsiteY1" fmla="*/ 176637 h 256657"/>
              <a:gd name="connsiteX2" fmla="*/ 518839 w 518839"/>
              <a:gd name="connsiteY2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63111" y="201412"/>
                  <a:pt x="194061" y="216298"/>
                  <a:pt x="295958" y="176637"/>
                </a:cubicBezTo>
                <a:cubicBezTo>
                  <a:pt x="382746" y="133199"/>
                  <a:pt x="408702" y="139530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4" name="Полилиния 313"/>
          <p:cNvSpPr/>
          <p:nvPr/>
        </p:nvSpPr>
        <p:spPr>
          <a:xfrm>
            <a:off x="5508000" y="3429000"/>
            <a:ext cx="349884" cy="99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137718" y="116993"/>
                  <a:pt x="227259" y="89996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" name="Полилиния 314"/>
          <p:cNvSpPr/>
          <p:nvPr/>
        </p:nvSpPr>
        <p:spPr>
          <a:xfrm>
            <a:off x="5522644" y="3556541"/>
            <a:ext cx="504000" cy="468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960021"/>
              <a:gd name="connsiteY0" fmla="*/ 84501 h 465751"/>
              <a:gd name="connsiteX1" fmla="*/ 960021 w 960021"/>
              <a:gd name="connsiteY1" fmla="*/ 341808 h 465751"/>
              <a:gd name="connsiteX0" fmla="*/ 0 w 960021"/>
              <a:gd name="connsiteY0" fmla="*/ 84501 h 341808"/>
              <a:gd name="connsiteX1" fmla="*/ 960021 w 960021"/>
              <a:gd name="connsiteY1" fmla="*/ 341808 h 341808"/>
              <a:gd name="connsiteX0" fmla="*/ 0 w 960021"/>
              <a:gd name="connsiteY0" fmla="*/ 0 h 257307"/>
              <a:gd name="connsiteX1" fmla="*/ 960021 w 960021"/>
              <a:gd name="connsiteY1" fmla="*/ 257307 h 25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60021" h="257307">
                <a:moveTo>
                  <a:pt x="0" y="0"/>
                </a:moveTo>
                <a:cubicBezTo>
                  <a:pt x="229049" y="91394"/>
                  <a:pt x="708267" y="216777"/>
                  <a:pt x="960021" y="257307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6" name="Полилиния 315"/>
          <p:cNvSpPr/>
          <p:nvPr/>
        </p:nvSpPr>
        <p:spPr>
          <a:xfrm flipH="1">
            <a:off x="3143240" y="4071942"/>
            <a:ext cx="557984" cy="100775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822282"/>
              <a:gd name="connsiteY0" fmla="*/ 2349 h 59278"/>
              <a:gd name="connsiteX1" fmla="*/ 822282 w 822282"/>
              <a:gd name="connsiteY1" fmla="*/ 0 h 59278"/>
              <a:gd name="connsiteX0" fmla="*/ 0 w 822282"/>
              <a:gd name="connsiteY0" fmla="*/ 2349 h 37395"/>
              <a:gd name="connsiteX1" fmla="*/ 822282 w 822282"/>
              <a:gd name="connsiteY1" fmla="*/ 0 h 37395"/>
              <a:gd name="connsiteX0" fmla="*/ 0 w 822282"/>
              <a:gd name="connsiteY0" fmla="*/ 2349 h 56998"/>
              <a:gd name="connsiteX1" fmla="*/ 822282 w 822282"/>
              <a:gd name="connsiteY1" fmla="*/ 0 h 56998"/>
              <a:gd name="connsiteX0" fmla="*/ 0 w 822282"/>
              <a:gd name="connsiteY0" fmla="*/ 61184 h 115833"/>
              <a:gd name="connsiteX1" fmla="*/ 822282 w 822282"/>
              <a:gd name="connsiteY1" fmla="*/ 0 h 115833"/>
              <a:gd name="connsiteX0" fmla="*/ 0 w 822282"/>
              <a:gd name="connsiteY0" fmla="*/ 61184 h 115833"/>
              <a:gd name="connsiteX1" fmla="*/ 822282 w 822282"/>
              <a:gd name="connsiteY1" fmla="*/ 0 h 115833"/>
              <a:gd name="connsiteX0" fmla="*/ 0 w 873629"/>
              <a:gd name="connsiteY0" fmla="*/ 61204 h 115853"/>
              <a:gd name="connsiteX1" fmla="*/ 873629 w 873629"/>
              <a:gd name="connsiteY1" fmla="*/ 0 h 115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3629" h="115853">
                <a:moveTo>
                  <a:pt x="0" y="61204"/>
                </a:moveTo>
                <a:cubicBezTo>
                  <a:pt x="322496" y="115853"/>
                  <a:pt x="560609" y="55352"/>
                  <a:pt x="87362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Полилиния 316"/>
          <p:cNvSpPr/>
          <p:nvPr/>
        </p:nvSpPr>
        <p:spPr>
          <a:xfrm flipH="1">
            <a:off x="2786050" y="3929066"/>
            <a:ext cx="324594" cy="14120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791381"/>
              <a:gd name="connsiteY0" fmla="*/ 129510 h 164557"/>
              <a:gd name="connsiteX1" fmla="*/ 791381 w 791381"/>
              <a:gd name="connsiteY1" fmla="*/ 0 h 164557"/>
              <a:gd name="connsiteX0" fmla="*/ 0 w 791381"/>
              <a:gd name="connsiteY0" fmla="*/ 129510 h 129510"/>
              <a:gd name="connsiteX1" fmla="*/ 791381 w 791381"/>
              <a:gd name="connsiteY1" fmla="*/ 0 h 12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91381" h="129510">
                <a:moveTo>
                  <a:pt x="0" y="129510"/>
                </a:moveTo>
                <a:cubicBezTo>
                  <a:pt x="287832" y="71303"/>
                  <a:pt x="308930" y="59278"/>
                  <a:pt x="791381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Полилиния 317"/>
          <p:cNvSpPr/>
          <p:nvPr/>
        </p:nvSpPr>
        <p:spPr>
          <a:xfrm flipH="1">
            <a:off x="2500298" y="3929066"/>
            <a:ext cx="260683" cy="404953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45746 w 482452"/>
              <a:gd name="connsiteY0" fmla="*/ 0 h 136515"/>
              <a:gd name="connsiteX1" fmla="*/ 482452 w 482452"/>
              <a:gd name="connsiteY1" fmla="*/ 77237 h 136515"/>
              <a:gd name="connsiteX0" fmla="*/ 45762 w 482468"/>
              <a:gd name="connsiteY0" fmla="*/ 0 h 90041"/>
              <a:gd name="connsiteX1" fmla="*/ 482468 w 482468"/>
              <a:gd name="connsiteY1" fmla="*/ 77237 h 90041"/>
              <a:gd name="connsiteX0" fmla="*/ 0 w 436706"/>
              <a:gd name="connsiteY0" fmla="*/ 0 h 87393"/>
              <a:gd name="connsiteX1" fmla="*/ 436706 w 436706"/>
              <a:gd name="connsiteY1" fmla="*/ 77237 h 87393"/>
              <a:gd name="connsiteX0" fmla="*/ 0 w 436706"/>
              <a:gd name="connsiteY0" fmla="*/ 0 h 87393"/>
              <a:gd name="connsiteX1" fmla="*/ 436706 w 436706"/>
              <a:gd name="connsiteY1" fmla="*/ 77237 h 87393"/>
              <a:gd name="connsiteX0" fmla="*/ 0 w 436706"/>
              <a:gd name="connsiteY0" fmla="*/ 0 h 112538"/>
              <a:gd name="connsiteX1" fmla="*/ 436706 w 436706"/>
              <a:gd name="connsiteY1" fmla="*/ 77237 h 11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6706" h="112538">
                <a:moveTo>
                  <a:pt x="0" y="0"/>
                </a:moveTo>
                <a:cubicBezTo>
                  <a:pt x="194178" y="46295"/>
                  <a:pt x="69888" y="112538"/>
                  <a:pt x="436706" y="77237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Полилиния 318"/>
          <p:cNvSpPr/>
          <p:nvPr/>
        </p:nvSpPr>
        <p:spPr>
          <a:xfrm flipH="1">
            <a:off x="2143108" y="4032000"/>
            <a:ext cx="324000" cy="180024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791381"/>
              <a:gd name="connsiteY0" fmla="*/ 129510 h 164557"/>
              <a:gd name="connsiteX1" fmla="*/ 791381 w 791381"/>
              <a:gd name="connsiteY1" fmla="*/ 0 h 164557"/>
              <a:gd name="connsiteX0" fmla="*/ 0 w 791381"/>
              <a:gd name="connsiteY0" fmla="*/ 129510 h 129510"/>
              <a:gd name="connsiteX1" fmla="*/ 791381 w 791381"/>
              <a:gd name="connsiteY1" fmla="*/ 0 h 129510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68971"/>
              <a:gd name="connsiteX1" fmla="*/ 702664 w 702664"/>
              <a:gd name="connsiteY1" fmla="*/ 0 h 168971"/>
              <a:gd name="connsiteX0" fmla="*/ 0 w 702664"/>
              <a:gd name="connsiteY0" fmla="*/ 129527 h 129527"/>
              <a:gd name="connsiteX1" fmla="*/ 702664 w 702664"/>
              <a:gd name="connsiteY1" fmla="*/ 0 h 129527"/>
              <a:gd name="connsiteX0" fmla="*/ 0 w 702664"/>
              <a:gd name="connsiteY0" fmla="*/ 129527 h 129527"/>
              <a:gd name="connsiteX1" fmla="*/ 702664 w 702664"/>
              <a:gd name="connsiteY1" fmla="*/ 0 h 12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2664" h="129527">
                <a:moveTo>
                  <a:pt x="0" y="129527"/>
                </a:moveTo>
                <a:cubicBezTo>
                  <a:pt x="354828" y="93581"/>
                  <a:pt x="498974" y="71263"/>
                  <a:pt x="702664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Полилиния 319"/>
          <p:cNvSpPr/>
          <p:nvPr/>
        </p:nvSpPr>
        <p:spPr>
          <a:xfrm flipH="1">
            <a:off x="1800000" y="3888000"/>
            <a:ext cx="324000" cy="144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791381"/>
              <a:gd name="connsiteY0" fmla="*/ 129510 h 164557"/>
              <a:gd name="connsiteX1" fmla="*/ 791381 w 791381"/>
              <a:gd name="connsiteY1" fmla="*/ 0 h 164557"/>
              <a:gd name="connsiteX0" fmla="*/ 0 w 791381"/>
              <a:gd name="connsiteY0" fmla="*/ 129510 h 129510"/>
              <a:gd name="connsiteX1" fmla="*/ 791381 w 791381"/>
              <a:gd name="connsiteY1" fmla="*/ 0 h 129510"/>
              <a:gd name="connsiteX0" fmla="*/ 0 w 791381"/>
              <a:gd name="connsiteY0" fmla="*/ 129510 h 129510"/>
              <a:gd name="connsiteX1" fmla="*/ 791381 w 791381"/>
              <a:gd name="connsiteY1" fmla="*/ 0 h 129510"/>
              <a:gd name="connsiteX0" fmla="*/ 0 w 791381"/>
              <a:gd name="connsiteY0" fmla="*/ 129510 h 129510"/>
              <a:gd name="connsiteX1" fmla="*/ 791381 w 791381"/>
              <a:gd name="connsiteY1" fmla="*/ 0 h 12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91381" h="129510">
                <a:moveTo>
                  <a:pt x="0" y="129510"/>
                </a:moveTo>
                <a:cubicBezTo>
                  <a:pt x="189901" y="9136"/>
                  <a:pt x="396140" y="46562"/>
                  <a:pt x="791381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Полилиния 320"/>
          <p:cNvSpPr/>
          <p:nvPr/>
        </p:nvSpPr>
        <p:spPr>
          <a:xfrm flipH="1">
            <a:off x="2143108" y="4312541"/>
            <a:ext cx="496148" cy="18802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232754 w 751593"/>
              <a:gd name="connsiteY0" fmla="*/ 256657 h 256657"/>
              <a:gd name="connsiteX1" fmla="*/ 751593 w 751593"/>
              <a:gd name="connsiteY1" fmla="*/ 0 h 256657"/>
              <a:gd name="connsiteX0" fmla="*/ 169948 w 688787"/>
              <a:gd name="connsiteY0" fmla="*/ 256657 h 256657"/>
              <a:gd name="connsiteX1" fmla="*/ 688787 w 688787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091590"/>
              <a:gd name="connsiteY0" fmla="*/ 92113 h 308730"/>
              <a:gd name="connsiteX1" fmla="*/ 1091590 w 1091590"/>
              <a:gd name="connsiteY1" fmla="*/ 216954 h 308730"/>
              <a:gd name="connsiteX0" fmla="*/ 0 w 873282"/>
              <a:gd name="connsiteY0" fmla="*/ 92113 h 223941"/>
              <a:gd name="connsiteX1" fmla="*/ 873282 w 873282"/>
              <a:gd name="connsiteY1" fmla="*/ 132165 h 223941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131828"/>
              <a:gd name="connsiteX1" fmla="*/ 873282 w 873282"/>
              <a:gd name="connsiteY1" fmla="*/ 40052 h 131828"/>
              <a:gd name="connsiteX0" fmla="*/ 0 w 873282"/>
              <a:gd name="connsiteY0" fmla="*/ 0 h 99330"/>
              <a:gd name="connsiteX1" fmla="*/ 873282 w 873282"/>
              <a:gd name="connsiteY1" fmla="*/ 40052 h 99330"/>
              <a:gd name="connsiteX0" fmla="*/ 0 w 791381"/>
              <a:gd name="connsiteY0" fmla="*/ 129510 h 164557"/>
              <a:gd name="connsiteX1" fmla="*/ 791381 w 791381"/>
              <a:gd name="connsiteY1" fmla="*/ 0 h 164557"/>
              <a:gd name="connsiteX0" fmla="*/ 0 w 791381"/>
              <a:gd name="connsiteY0" fmla="*/ 129510 h 129510"/>
              <a:gd name="connsiteX1" fmla="*/ 791381 w 791381"/>
              <a:gd name="connsiteY1" fmla="*/ 0 h 129510"/>
              <a:gd name="connsiteX0" fmla="*/ 0 w 1039810"/>
              <a:gd name="connsiteY0" fmla="*/ 58207 h 157538"/>
              <a:gd name="connsiteX1" fmla="*/ 1039810 w 1039810"/>
              <a:gd name="connsiteY1" fmla="*/ 98260 h 157538"/>
              <a:gd name="connsiteX0" fmla="*/ 0 w 1155339"/>
              <a:gd name="connsiteY0" fmla="*/ 58207 h 327073"/>
              <a:gd name="connsiteX1" fmla="*/ 1155339 w 1155339"/>
              <a:gd name="connsiteY1" fmla="*/ 267795 h 327073"/>
              <a:gd name="connsiteX0" fmla="*/ 0 w 1155339"/>
              <a:gd name="connsiteY0" fmla="*/ 58207 h 267795"/>
              <a:gd name="connsiteX1" fmla="*/ 1155339 w 1155339"/>
              <a:gd name="connsiteY1" fmla="*/ 267795 h 267795"/>
              <a:gd name="connsiteX0" fmla="*/ 0 w 1155339"/>
              <a:gd name="connsiteY0" fmla="*/ 0 h 209588"/>
              <a:gd name="connsiteX1" fmla="*/ 1155339 w 1155339"/>
              <a:gd name="connsiteY1" fmla="*/ 209588 h 209588"/>
              <a:gd name="connsiteX0" fmla="*/ 0 w 1155339"/>
              <a:gd name="connsiteY0" fmla="*/ 0 h 209588"/>
              <a:gd name="connsiteX1" fmla="*/ 1155339 w 1155339"/>
              <a:gd name="connsiteY1" fmla="*/ 209588 h 2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5339" h="209588">
                <a:moveTo>
                  <a:pt x="0" y="0"/>
                </a:moveTo>
                <a:cubicBezTo>
                  <a:pt x="432638" y="14740"/>
                  <a:pt x="1019453" y="147353"/>
                  <a:pt x="1155339" y="209588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Полилиния 321"/>
          <p:cNvSpPr/>
          <p:nvPr/>
        </p:nvSpPr>
        <p:spPr>
          <a:xfrm>
            <a:off x="4294710" y="3312000"/>
            <a:ext cx="285752" cy="39221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53589" y="172156"/>
                  <a:pt x="360268" y="123943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Полилиния 322"/>
          <p:cNvSpPr/>
          <p:nvPr/>
        </p:nvSpPr>
        <p:spPr>
          <a:xfrm>
            <a:off x="4608000" y="2808000"/>
            <a:ext cx="360000" cy="468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648491"/>
              <a:gd name="connsiteY0" fmla="*/ 256673 h 256673"/>
              <a:gd name="connsiteX1" fmla="*/ 648491 w 648491"/>
              <a:gd name="connsiteY1" fmla="*/ 0 h 256673"/>
              <a:gd name="connsiteX0" fmla="*/ 0 w 648491"/>
              <a:gd name="connsiteY0" fmla="*/ 256673 h 256673"/>
              <a:gd name="connsiteX1" fmla="*/ 648491 w 648491"/>
              <a:gd name="connsiteY1" fmla="*/ 0 h 256673"/>
              <a:gd name="connsiteX0" fmla="*/ 0 w 648491"/>
              <a:gd name="connsiteY0" fmla="*/ 256673 h 256673"/>
              <a:gd name="connsiteX1" fmla="*/ 648491 w 648491"/>
              <a:gd name="connsiteY1" fmla="*/ 0 h 256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8491" h="256673">
                <a:moveTo>
                  <a:pt x="0" y="256673"/>
                </a:moveTo>
                <a:cubicBezTo>
                  <a:pt x="97926" y="211131"/>
                  <a:pt x="204547" y="94341"/>
                  <a:pt x="648491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Полилиния 323"/>
          <p:cNvSpPr/>
          <p:nvPr/>
        </p:nvSpPr>
        <p:spPr>
          <a:xfrm>
            <a:off x="5000628" y="2520000"/>
            <a:ext cx="285752" cy="26605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161331" y="154990"/>
                  <a:pt x="216124" y="127390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Полилиния 324"/>
          <p:cNvSpPr/>
          <p:nvPr/>
        </p:nvSpPr>
        <p:spPr>
          <a:xfrm flipH="1">
            <a:off x="4896000" y="2556000"/>
            <a:ext cx="84538" cy="249343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1214645"/>
              <a:gd name="connsiteY0" fmla="*/ 256657 h 256657"/>
              <a:gd name="connsiteX1" fmla="*/ 518839 w 1214645"/>
              <a:gd name="connsiteY1" fmla="*/ 0 h 256657"/>
              <a:gd name="connsiteX0" fmla="*/ 0 w 1218378"/>
              <a:gd name="connsiteY0" fmla="*/ 256657 h 256657"/>
              <a:gd name="connsiteX1" fmla="*/ 518839 w 1218378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8378" h="256657">
                <a:moveTo>
                  <a:pt x="0" y="256657"/>
                </a:moveTo>
                <a:cubicBezTo>
                  <a:pt x="1214645" y="98631"/>
                  <a:pt x="1218378" y="116598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Полилиния 325"/>
          <p:cNvSpPr/>
          <p:nvPr/>
        </p:nvSpPr>
        <p:spPr>
          <a:xfrm>
            <a:off x="6048000" y="3976727"/>
            <a:ext cx="252000" cy="4571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Полилиния 326"/>
          <p:cNvSpPr/>
          <p:nvPr/>
        </p:nvSpPr>
        <p:spPr>
          <a:xfrm>
            <a:off x="6336000" y="3857628"/>
            <a:ext cx="252000" cy="10349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658370"/>
              <a:gd name="connsiteY0" fmla="*/ 183923 h 183923"/>
              <a:gd name="connsiteX1" fmla="*/ 658370 w 658370"/>
              <a:gd name="connsiteY1" fmla="*/ 0 h 183923"/>
              <a:gd name="connsiteX0" fmla="*/ 0 w 658370"/>
              <a:gd name="connsiteY0" fmla="*/ 183923 h 183923"/>
              <a:gd name="connsiteX1" fmla="*/ 658370 w 658370"/>
              <a:gd name="connsiteY1" fmla="*/ 0 h 183923"/>
              <a:gd name="connsiteX0" fmla="*/ 0 w 658370"/>
              <a:gd name="connsiteY0" fmla="*/ 183923 h 183923"/>
              <a:gd name="connsiteX1" fmla="*/ 658370 w 658370"/>
              <a:gd name="connsiteY1" fmla="*/ 0 h 1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8370" h="183923">
                <a:moveTo>
                  <a:pt x="0" y="183923"/>
                </a:moveTo>
                <a:cubicBezTo>
                  <a:pt x="283467" y="127447"/>
                  <a:pt x="413895" y="113596"/>
                  <a:pt x="658370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Полилиния 327"/>
          <p:cNvSpPr/>
          <p:nvPr/>
        </p:nvSpPr>
        <p:spPr>
          <a:xfrm>
            <a:off x="5868000" y="3450997"/>
            <a:ext cx="275636" cy="50934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8091 h 285933"/>
              <a:gd name="connsiteX1" fmla="*/ 518839 w 518839"/>
              <a:gd name="connsiteY1" fmla="*/ 172337 h 28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85933">
                <a:moveTo>
                  <a:pt x="0" y="28091"/>
                </a:moveTo>
                <a:cubicBezTo>
                  <a:pt x="208861" y="1"/>
                  <a:pt x="324184" y="285932"/>
                  <a:pt x="518839" y="172337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Полилиния 328"/>
          <p:cNvSpPr/>
          <p:nvPr/>
        </p:nvSpPr>
        <p:spPr>
          <a:xfrm>
            <a:off x="5868000" y="3312000"/>
            <a:ext cx="324000" cy="13275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Полилиния 329"/>
          <p:cNvSpPr/>
          <p:nvPr/>
        </p:nvSpPr>
        <p:spPr>
          <a:xfrm>
            <a:off x="6156000" y="3455414"/>
            <a:ext cx="324000" cy="4266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154190 h 154190"/>
              <a:gd name="connsiteX1" fmla="*/ 518839 w 518839"/>
              <a:gd name="connsiteY1" fmla="*/ 0 h 154190"/>
              <a:gd name="connsiteX0" fmla="*/ 0 w 518839"/>
              <a:gd name="connsiteY0" fmla="*/ 154190 h 154190"/>
              <a:gd name="connsiteX1" fmla="*/ 518839 w 518839"/>
              <a:gd name="connsiteY1" fmla="*/ 0 h 154190"/>
              <a:gd name="connsiteX0" fmla="*/ 0 w 518839"/>
              <a:gd name="connsiteY0" fmla="*/ 154190 h 154190"/>
              <a:gd name="connsiteX1" fmla="*/ 518839 w 518839"/>
              <a:gd name="connsiteY1" fmla="*/ 0 h 154190"/>
              <a:gd name="connsiteX0" fmla="*/ 0 w 518839"/>
              <a:gd name="connsiteY0" fmla="*/ 154190 h 154190"/>
              <a:gd name="connsiteX1" fmla="*/ 518839 w 518839"/>
              <a:gd name="connsiteY1" fmla="*/ 0 h 154190"/>
              <a:gd name="connsiteX0" fmla="*/ 0 w 518839"/>
              <a:gd name="connsiteY0" fmla="*/ 154190 h 163690"/>
              <a:gd name="connsiteX1" fmla="*/ 518839 w 518839"/>
              <a:gd name="connsiteY1" fmla="*/ 0 h 163690"/>
              <a:gd name="connsiteX0" fmla="*/ 0 w 518839"/>
              <a:gd name="connsiteY0" fmla="*/ 51723 h 134102"/>
              <a:gd name="connsiteX1" fmla="*/ 518839 w 518839"/>
              <a:gd name="connsiteY1" fmla="*/ 0 h 134102"/>
              <a:gd name="connsiteX0" fmla="*/ 0 w 518839"/>
              <a:gd name="connsiteY0" fmla="*/ 51723 h 61223"/>
              <a:gd name="connsiteX1" fmla="*/ 518839 w 518839"/>
              <a:gd name="connsiteY1" fmla="*/ 0 h 61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61223">
                <a:moveTo>
                  <a:pt x="0" y="51723"/>
                </a:moveTo>
                <a:cubicBezTo>
                  <a:pt x="296518" y="61223"/>
                  <a:pt x="301237" y="41850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Полилиния 330"/>
          <p:cNvSpPr/>
          <p:nvPr/>
        </p:nvSpPr>
        <p:spPr>
          <a:xfrm>
            <a:off x="6606000" y="3654000"/>
            <a:ext cx="252000" cy="180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Полилиния 331"/>
          <p:cNvSpPr/>
          <p:nvPr/>
        </p:nvSpPr>
        <p:spPr>
          <a:xfrm>
            <a:off x="6500826" y="3276000"/>
            <a:ext cx="285752" cy="17887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Полилиния 332"/>
          <p:cNvSpPr/>
          <p:nvPr/>
        </p:nvSpPr>
        <p:spPr>
          <a:xfrm flipH="1">
            <a:off x="6786578" y="3286124"/>
            <a:ext cx="72000" cy="342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Полилиния 333"/>
          <p:cNvSpPr/>
          <p:nvPr/>
        </p:nvSpPr>
        <p:spPr>
          <a:xfrm>
            <a:off x="6876000" y="3276000"/>
            <a:ext cx="324000" cy="360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256657">
                <a:moveTo>
                  <a:pt x="0" y="256657"/>
                </a:moveTo>
                <a:cubicBezTo>
                  <a:pt x="208861" y="228567"/>
                  <a:pt x="324184" y="113595"/>
                  <a:pt x="518839" y="0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Полилиния 334"/>
          <p:cNvSpPr/>
          <p:nvPr/>
        </p:nvSpPr>
        <p:spPr>
          <a:xfrm>
            <a:off x="6336000" y="3994876"/>
            <a:ext cx="468000" cy="11219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307152"/>
              <a:gd name="connsiteX1" fmla="*/ 518839 w 518839"/>
              <a:gd name="connsiteY1" fmla="*/ 0 h 307152"/>
              <a:gd name="connsiteX0" fmla="*/ 0 w 518839"/>
              <a:gd name="connsiteY0" fmla="*/ 0 h 266909"/>
              <a:gd name="connsiteX1" fmla="*/ 518839 w 518839"/>
              <a:gd name="connsiteY1" fmla="*/ 153315 h 266909"/>
              <a:gd name="connsiteX0" fmla="*/ 0 w 518839"/>
              <a:gd name="connsiteY0" fmla="*/ 0 h 160985"/>
              <a:gd name="connsiteX1" fmla="*/ 518839 w 518839"/>
              <a:gd name="connsiteY1" fmla="*/ 153315 h 16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39" h="160985">
                <a:moveTo>
                  <a:pt x="0" y="0"/>
                </a:moveTo>
                <a:cubicBezTo>
                  <a:pt x="200919" y="50495"/>
                  <a:pt x="295130" y="160985"/>
                  <a:pt x="518839" y="153315"/>
                </a:cubicBezTo>
              </a:path>
            </a:pathLst>
          </a:custGeom>
          <a:ln w="28575">
            <a:solidFill>
              <a:srgbClr val="C00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6" name="Picture 4" descr="Файл:Asia history map 66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652261"/>
          </a:xfrm>
          <a:prstGeom prst="rect">
            <a:avLst/>
          </a:prstGeom>
          <a:noFill/>
        </p:spPr>
      </p:pic>
      <p:sp>
        <p:nvSpPr>
          <p:cNvPr id="339" name="Полилиния 338"/>
          <p:cNvSpPr/>
          <p:nvPr/>
        </p:nvSpPr>
        <p:spPr>
          <a:xfrm>
            <a:off x="6929454" y="3626437"/>
            <a:ext cx="428628" cy="5047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622606"/>
              <a:gd name="connsiteY0" fmla="*/ 163879 h 1081120"/>
              <a:gd name="connsiteX1" fmla="*/ 622606 w 622606"/>
              <a:gd name="connsiteY1" fmla="*/ 334396 h 1081120"/>
              <a:gd name="connsiteX0" fmla="*/ 0 w 622606"/>
              <a:gd name="connsiteY0" fmla="*/ 0 h 917241"/>
              <a:gd name="connsiteX1" fmla="*/ 622606 w 622606"/>
              <a:gd name="connsiteY1" fmla="*/ 170517 h 917241"/>
              <a:gd name="connsiteX0" fmla="*/ 0 w 622606"/>
              <a:gd name="connsiteY0" fmla="*/ 0 h 510771"/>
              <a:gd name="connsiteX1" fmla="*/ 622606 w 622606"/>
              <a:gd name="connsiteY1" fmla="*/ 170517 h 510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2606" h="510771">
                <a:moveTo>
                  <a:pt x="0" y="0"/>
                </a:moveTo>
                <a:cubicBezTo>
                  <a:pt x="250310" y="510771"/>
                  <a:pt x="348302" y="338949"/>
                  <a:pt x="622606" y="170517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Полилиния 339"/>
          <p:cNvSpPr/>
          <p:nvPr/>
        </p:nvSpPr>
        <p:spPr>
          <a:xfrm>
            <a:off x="7429520" y="3500438"/>
            <a:ext cx="285752" cy="73124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295269" y="633209"/>
                  <a:pt x="313751" y="578098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Полилиния 340"/>
          <p:cNvSpPr/>
          <p:nvPr/>
        </p:nvSpPr>
        <p:spPr>
          <a:xfrm>
            <a:off x="7164000" y="3564538"/>
            <a:ext cx="504000" cy="28577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4080331"/>
              <a:gd name="connsiteX1" fmla="*/ 0 w 210959"/>
              <a:gd name="connsiteY1" fmla="*/ 4080331 h 4080331"/>
              <a:gd name="connsiteX0" fmla="*/ 210959 w 210959"/>
              <a:gd name="connsiteY0" fmla="*/ 0 h 4080331"/>
              <a:gd name="connsiteX1" fmla="*/ 0 w 210959"/>
              <a:gd name="connsiteY1" fmla="*/ 4080331 h 4080331"/>
              <a:gd name="connsiteX0" fmla="*/ 210959 w 210959"/>
              <a:gd name="connsiteY0" fmla="*/ 0 h 4080331"/>
              <a:gd name="connsiteX1" fmla="*/ 0 w 210959"/>
              <a:gd name="connsiteY1" fmla="*/ 4080331 h 408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0959" h="4080331">
                <a:moveTo>
                  <a:pt x="210959" y="0"/>
                </a:moveTo>
                <a:cubicBezTo>
                  <a:pt x="146811" y="1908850"/>
                  <a:pt x="99698" y="2941783"/>
                  <a:pt x="0" y="4080331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2" name="Полилиния 341"/>
          <p:cNvSpPr/>
          <p:nvPr/>
        </p:nvSpPr>
        <p:spPr>
          <a:xfrm>
            <a:off x="6929454" y="3929066"/>
            <a:ext cx="216000" cy="28575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0959" h="3059991">
                <a:moveTo>
                  <a:pt x="210959" y="0"/>
                </a:moveTo>
                <a:cubicBezTo>
                  <a:pt x="143927" y="1492462"/>
                  <a:pt x="126858" y="1777042"/>
                  <a:pt x="0" y="3059991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3" name="Полилиния 342"/>
          <p:cNvSpPr/>
          <p:nvPr/>
        </p:nvSpPr>
        <p:spPr>
          <a:xfrm>
            <a:off x="6804000" y="3000372"/>
            <a:ext cx="268330" cy="25256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169570" y="643622"/>
                  <a:pt x="291601" y="313782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4" name="Полилиния 343"/>
          <p:cNvSpPr/>
          <p:nvPr/>
        </p:nvSpPr>
        <p:spPr>
          <a:xfrm flipH="1">
            <a:off x="6572264" y="2643182"/>
            <a:ext cx="214314" cy="574314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207556" y="955687"/>
                  <a:pt x="444929" y="442343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5" name="Полилиния 344"/>
          <p:cNvSpPr/>
          <p:nvPr/>
        </p:nvSpPr>
        <p:spPr>
          <a:xfrm>
            <a:off x="7092000" y="2857496"/>
            <a:ext cx="337520" cy="14568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115586" y="989419"/>
                  <a:pt x="370002" y="566816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6" name="Полилиния 345"/>
          <p:cNvSpPr/>
          <p:nvPr/>
        </p:nvSpPr>
        <p:spPr>
          <a:xfrm>
            <a:off x="7500958" y="2776418"/>
            <a:ext cx="571504" cy="14501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595119 h 3509506"/>
              <a:gd name="connsiteX1" fmla="*/ 518885 w 518885"/>
              <a:gd name="connsiteY1" fmla="*/ 3303789 h 3509506"/>
              <a:gd name="connsiteX0" fmla="*/ 0 w 518885"/>
              <a:gd name="connsiteY0" fmla="*/ 1335358 h 4044029"/>
              <a:gd name="connsiteX1" fmla="*/ 518885 w 518885"/>
              <a:gd name="connsiteY1" fmla="*/ 4044028 h 404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4044029">
                <a:moveTo>
                  <a:pt x="0" y="1335358"/>
                </a:moveTo>
                <a:cubicBezTo>
                  <a:pt x="188981" y="740226"/>
                  <a:pt x="323962" y="0"/>
                  <a:pt x="518885" y="4044028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Полилиния 346"/>
          <p:cNvSpPr/>
          <p:nvPr/>
        </p:nvSpPr>
        <p:spPr>
          <a:xfrm>
            <a:off x="7429520" y="2643182"/>
            <a:ext cx="71438" cy="181124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169570" y="643622"/>
                  <a:pt x="291601" y="313782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8" name="Полилиния 347"/>
          <p:cNvSpPr/>
          <p:nvPr/>
        </p:nvSpPr>
        <p:spPr>
          <a:xfrm>
            <a:off x="7143768" y="4714884"/>
            <a:ext cx="214314" cy="28575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631306 h 1918914"/>
              <a:gd name="connsiteX1" fmla="*/ 518885 w 518885"/>
              <a:gd name="connsiteY1" fmla="*/ 1605131 h 1918914"/>
              <a:gd name="connsiteX0" fmla="*/ 0 w 518885"/>
              <a:gd name="connsiteY0" fmla="*/ 0 h 1287608"/>
              <a:gd name="connsiteX1" fmla="*/ 518885 w 518885"/>
              <a:gd name="connsiteY1" fmla="*/ 973825 h 1287608"/>
              <a:gd name="connsiteX0" fmla="*/ 0 w 518885"/>
              <a:gd name="connsiteY0" fmla="*/ 0 h 973826"/>
              <a:gd name="connsiteX1" fmla="*/ 518885 w 518885"/>
              <a:gd name="connsiteY1" fmla="*/ 973825 h 973826"/>
              <a:gd name="connsiteX0" fmla="*/ 0 w 518885"/>
              <a:gd name="connsiteY0" fmla="*/ 0 h 973826"/>
              <a:gd name="connsiteX1" fmla="*/ 518885 w 518885"/>
              <a:gd name="connsiteY1" fmla="*/ 973825 h 973826"/>
              <a:gd name="connsiteX0" fmla="*/ 0 w 518885"/>
              <a:gd name="connsiteY0" fmla="*/ 0 h 973826"/>
              <a:gd name="connsiteX1" fmla="*/ 518885 w 518885"/>
              <a:gd name="connsiteY1" fmla="*/ 973825 h 973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973826">
                <a:moveTo>
                  <a:pt x="0" y="0"/>
                </a:moveTo>
                <a:cubicBezTo>
                  <a:pt x="246652" y="212000"/>
                  <a:pt x="458873" y="566096"/>
                  <a:pt x="518885" y="973825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Полилиния 348"/>
          <p:cNvSpPr/>
          <p:nvPr/>
        </p:nvSpPr>
        <p:spPr>
          <a:xfrm>
            <a:off x="7429520" y="4714884"/>
            <a:ext cx="141425" cy="432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2520495"/>
              <a:gd name="connsiteY0" fmla="*/ 1274929 h 1274929"/>
              <a:gd name="connsiteX1" fmla="*/ 518885 w 2520495"/>
              <a:gd name="connsiteY1" fmla="*/ 0 h 1274929"/>
              <a:gd name="connsiteX0" fmla="*/ 0 w 2520495"/>
              <a:gd name="connsiteY0" fmla="*/ 1274929 h 1274929"/>
              <a:gd name="connsiteX1" fmla="*/ 518885 w 2520495"/>
              <a:gd name="connsiteY1" fmla="*/ 0 h 1274929"/>
              <a:gd name="connsiteX0" fmla="*/ 0 w 2520495"/>
              <a:gd name="connsiteY0" fmla="*/ 1274929 h 1274929"/>
              <a:gd name="connsiteX1" fmla="*/ 1101894 w 2520495"/>
              <a:gd name="connsiteY1" fmla="*/ 778444 h 1274929"/>
              <a:gd name="connsiteX2" fmla="*/ 518885 w 2520495"/>
              <a:gd name="connsiteY2" fmla="*/ 0 h 1274929"/>
              <a:gd name="connsiteX0" fmla="*/ 0 w 1101894"/>
              <a:gd name="connsiteY0" fmla="*/ 1274929 h 1274929"/>
              <a:gd name="connsiteX1" fmla="*/ 1101894 w 1101894"/>
              <a:gd name="connsiteY1" fmla="*/ 778444 h 1274929"/>
              <a:gd name="connsiteX2" fmla="*/ 518885 w 1101894"/>
              <a:gd name="connsiteY2" fmla="*/ 0 h 1274929"/>
              <a:gd name="connsiteX0" fmla="*/ 0 w 1409918"/>
              <a:gd name="connsiteY0" fmla="*/ 1274929 h 1281259"/>
              <a:gd name="connsiteX1" fmla="*/ 1101894 w 1409918"/>
              <a:gd name="connsiteY1" fmla="*/ 778444 h 1281259"/>
              <a:gd name="connsiteX2" fmla="*/ 518885 w 1409918"/>
              <a:gd name="connsiteY2" fmla="*/ 0 h 1281259"/>
              <a:gd name="connsiteX0" fmla="*/ 0 w 1409918"/>
              <a:gd name="connsiteY0" fmla="*/ 1274929 h 1281259"/>
              <a:gd name="connsiteX1" fmla="*/ 1101894 w 1409918"/>
              <a:gd name="connsiteY1" fmla="*/ 778444 h 1281259"/>
              <a:gd name="connsiteX2" fmla="*/ 518885 w 1409918"/>
              <a:gd name="connsiteY2" fmla="*/ 0 h 1281259"/>
              <a:gd name="connsiteX0" fmla="*/ 0 w 1544715"/>
              <a:gd name="connsiteY0" fmla="*/ 1274929 h 1274929"/>
              <a:gd name="connsiteX1" fmla="*/ 1101894 w 1544715"/>
              <a:gd name="connsiteY1" fmla="*/ 778444 h 1274929"/>
              <a:gd name="connsiteX2" fmla="*/ 518885 w 1544715"/>
              <a:gd name="connsiteY2" fmla="*/ 0 h 1274929"/>
              <a:gd name="connsiteX0" fmla="*/ 60379 w 1605094"/>
              <a:gd name="connsiteY0" fmla="*/ 1274929 h 1274929"/>
              <a:gd name="connsiteX1" fmla="*/ 1162273 w 1605094"/>
              <a:gd name="connsiteY1" fmla="*/ 778444 h 1274929"/>
              <a:gd name="connsiteX2" fmla="*/ 579264 w 1605094"/>
              <a:gd name="connsiteY2" fmla="*/ 0 h 1274929"/>
              <a:gd name="connsiteX0" fmla="*/ 60379 w 1605094"/>
              <a:gd name="connsiteY0" fmla="*/ 1274929 h 1274929"/>
              <a:gd name="connsiteX1" fmla="*/ 1162273 w 1605094"/>
              <a:gd name="connsiteY1" fmla="*/ 778444 h 1274929"/>
              <a:gd name="connsiteX2" fmla="*/ 579264 w 1605094"/>
              <a:gd name="connsiteY2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5094" h="1274929">
                <a:moveTo>
                  <a:pt x="60379" y="1274929"/>
                </a:moveTo>
                <a:cubicBezTo>
                  <a:pt x="481409" y="1249982"/>
                  <a:pt x="1605094" y="1147725"/>
                  <a:pt x="1162273" y="778444"/>
                </a:cubicBezTo>
                <a:cubicBezTo>
                  <a:pt x="418136" y="510016"/>
                  <a:pt x="0" y="426219"/>
                  <a:pt x="579264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0" name="Полилиния 349"/>
          <p:cNvSpPr/>
          <p:nvPr/>
        </p:nvSpPr>
        <p:spPr>
          <a:xfrm>
            <a:off x="7572396" y="4286256"/>
            <a:ext cx="180000" cy="39543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8885" h="1274929">
                <a:moveTo>
                  <a:pt x="0" y="1274929"/>
                </a:moveTo>
                <a:cubicBezTo>
                  <a:pt x="196943" y="827886"/>
                  <a:pt x="490502" y="751404"/>
                  <a:pt x="518885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1" name="Полилиния 350"/>
          <p:cNvSpPr/>
          <p:nvPr/>
        </p:nvSpPr>
        <p:spPr>
          <a:xfrm flipH="1">
            <a:off x="3194164" y="2749488"/>
            <a:ext cx="306266" cy="46575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590853"/>
              <a:gd name="connsiteY0" fmla="*/ 2992769 h 2992769"/>
              <a:gd name="connsiteX1" fmla="*/ 0 w 590853"/>
              <a:gd name="connsiteY1" fmla="*/ 0 h 2992769"/>
              <a:gd name="connsiteX0" fmla="*/ 490153 w 606603"/>
              <a:gd name="connsiteY0" fmla="*/ 2992769 h 2992769"/>
              <a:gd name="connsiteX1" fmla="*/ 0 w 606603"/>
              <a:gd name="connsiteY1" fmla="*/ 0 h 2992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6603" h="2992769">
                <a:moveTo>
                  <a:pt x="490153" y="2992769"/>
                </a:moveTo>
                <a:cubicBezTo>
                  <a:pt x="606603" y="1830127"/>
                  <a:pt x="590853" y="628225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2" name="Полилиния 351"/>
          <p:cNvSpPr/>
          <p:nvPr/>
        </p:nvSpPr>
        <p:spPr>
          <a:xfrm>
            <a:off x="3816000" y="3143248"/>
            <a:ext cx="252000" cy="216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14000 h 1687722"/>
              <a:gd name="connsiteX1" fmla="*/ 0 w 490153"/>
              <a:gd name="connsiteY1" fmla="*/ 784122 h 1687722"/>
              <a:gd name="connsiteX0" fmla="*/ 490153 w 490153"/>
              <a:gd name="connsiteY0" fmla="*/ -13 h 3135319"/>
              <a:gd name="connsiteX1" fmla="*/ 0 w 490153"/>
              <a:gd name="connsiteY1" fmla="*/ 570109 h 3135319"/>
              <a:gd name="connsiteX0" fmla="*/ 490153 w 490153"/>
              <a:gd name="connsiteY0" fmla="*/ -13 h 3135319"/>
              <a:gd name="connsiteX1" fmla="*/ 0 w 490153"/>
              <a:gd name="connsiteY1" fmla="*/ 570122 h 3135319"/>
              <a:gd name="connsiteX0" fmla="*/ 490153 w 490153"/>
              <a:gd name="connsiteY0" fmla="*/ -13 h 3135319"/>
              <a:gd name="connsiteX1" fmla="*/ 0 w 490153"/>
              <a:gd name="connsiteY1" fmla="*/ 570122 h 3135319"/>
              <a:gd name="connsiteX0" fmla="*/ 392931 w 392931"/>
              <a:gd name="connsiteY0" fmla="*/ 2780087 h 5915419"/>
              <a:gd name="connsiteX1" fmla="*/ 0 w 392931"/>
              <a:gd name="connsiteY1" fmla="*/ 0 h 5915419"/>
              <a:gd name="connsiteX0" fmla="*/ 392931 w 392931"/>
              <a:gd name="connsiteY0" fmla="*/ 2780087 h 2780083"/>
              <a:gd name="connsiteX1" fmla="*/ 0 w 392931"/>
              <a:gd name="connsiteY1" fmla="*/ 0 h 2780083"/>
              <a:gd name="connsiteX0" fmla="*/ 392931 w 392931"/>
              <a:gd name="connsiteY0" fmla="*/ 2780087 h 5133681"/>
              <a:gd name="connsiteX1" fmla="*/ 0 w 392931"/>
              <a:gd name="connsiteY1" fmla="*/ 0 h 5133681"/>
              <a:gd name="connsiteX0" fmla="*/ 392931 w 392931"/>
              <a:gd name="connsiteY0" fmla="*/ 2780087 h 5133681"/>
              <a:gd name="connsiteX1" fmla="*/ 0 w 392931"/>
              <a:gd name="connsiteY1" fmla="*/ 0 h 5133681"/>
              <a:gd name="connsiteX0" fmla="*/ 392931 w 392931"/>
              <a:gd name="connsiteY0" fmla="*/ 2780087 h 5525413"/>
              <a:gd name="connsiteX1" fmla="*/ 0 w 392931"/>
              <a:gd name="connsiteY1" fmla="*/ 0 h 5525413"/>
              <a:gd name="connsiteX0" fmla="*/ 392931 w 392931"/>
              <a:gd name="connsiteY0" fmla="*/ 2780087 h 5525413"/>
              <a:gd name="connsiteX1" fmla="*/ 0 w 392931"/>
              <a:gd name="connsiteY1" fmla="*/ 0 h 5525413"/>
              <a:gd name="connsiteX0" fmla="*/ 392931 w 392931"/>
              <a:gd name="connsiteY0" fmla="*/ 2780081 h 5525413"/>
              <a:gd name="connsiteX1" fmla="*/ 0 w 392931"/>
              <a:gd name="connsiteY1" fmla="*/ 0 h 5525413"/>
              <a:gd name="connsiteX0" fmla="*/ 392931 w 392931"/>
              <a:gd name="connsiteY0" fmla="*/ 4476280 h 7221612"/>
              <a:gd name="connsiteX1" fmla="*/ 0 w 392931"/>
              <a:gd name="connsiteY1" fmla="*/ 0 h 7221612"/>
              <a:gd name="connsiteX0" fmla="*/ 392931 w 392931"/>
              <a:gd name="connsiteY0" fmla="*/ 4476280 h 5458528"/>
              <a:gd name="connsiteX1" fmla="*/ 0 w 392931"/>
              <a:gd name="connsiteY1" fmla="*/ 0 h 5458528"/>
              <a:gd name="connsiteX0" fmla="*/ 392931 w 392931"/>
              <a:gd name="connsiteY0" fmla="*/ 4476280 h 4476279"/>
              <a:gd name="connsiteX1" fmla="*/ 0 w 392931"/>
              <a:gd name="connsiteY1" fmla="*/ 0 h 4476279"/>
              <a:gd name="connsiteX0" fmla="*/ 392931 w 392931"/>
              <a:gd name="connsiteY0" fmla="*/ 4476280 h 4476279"/>
              <a:gd name="connsiteX1" fmla="*/ 0 w 392931"/>
              <a:gd name="connsiteY1" fmla="*/ 0 h 4476279"/>
              <a:gd name="connsiteX0" fmla="*/ 392931 w 392931"/>
              <a:gd name="connsiteY0" fmla="*/ 4476280 h 4476279"/>
              <a:gd name="connsiteX1" fmla="*/ 0 w 392931"/>
              <a:gd name="connsiteY1" fmla="*/ 0 h 4476279"/>
              <a:gd name="connsiteX0" fmla="*/ 392931 w 392931"/>
              <a:gd name="connsiteY0" fmla="*/ 4476280 h 4476279"/>
              <a:gd name="connsiteX1" fmla="*/ 0 w 392931"/>
              <a:gd name="connsiteY1" fmla="*/ 0 h 4476279"/>
              <a:gd name="connsiteX0" fmla="*/ 392931 w 392931"/>
              <a:gd name="connsiteY0" fmla="*/ 4476280 h 4476279"/>
              <a:gd name="connsiteX1" fmla="*/ 0 w 392931"/>
              <a:gd name="connsiteY1" fmla="*/ 0 h 4476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2931" h="4476279">
                <a:moveTo>
                  <a:pt x="392931" y="4476280"/>
                </a:moveTo>
                <a:cubicBezTo>
                  <a:pt x="239516" y="3828382"/>
                  <a:pt x="130355" y="2461120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Полилиния 352"/>
          <p:cNvSpPr/>
          <p:nvPr/>
        </p:nvSpPr>
        <p:spPr>
          <a:xfrm>
            <a:off x="3428992" y="3000372"/>
            <a:ext cx="357190" cy="96209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4493768"/>
              <a:gd name="connsiteX1" fmla="*/ 0 w 490153"/>
              <a:gd name="connsiteY1" fmla="*/ 0 h 4493768"/>
              <a:gd name="connsiteX0" fmla="*/ 490153 w 490153"/>
              <a:gd name="connsiteY0" fmla="*/ 2992769 h 4493768"/>
              <a:gd name="connsiteX1" fmla="*/ 0 w 490153"/>
              <a:gd name="connsiteY1" fmla="*/ 0 h 4493768"/>
              <a:gd name="connsiteX0" fmla="*/ 490153 w 490153"/>
              <a:gd name="connsiteY0" fmla="*/ 2992787 h 4493800"/>
              <a:gd name="connsiteX1" fmla="*/ 0 w 490153"/>
              <a:gd name="connsiteY1" fmla="*/ 0 h 4493800"/>
              <a:gd name="connsiteX0" fmla="*/ 490153 w 490153"/>
              <a:gd name="connsiteY0" fmla="*/ 2992787 h 3086232"/>
              <a:gd name="connsiteX1" fmla="*/ 0 w 490153"/>
              <a:gd name="connsiteY1" fmla="*/ 0 h 308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0153" h="3086232">
                <a:moveTo>
                  <a:pt x="490153" y="2992787"/>
                </a:moveTo>
                <a:cubicBezTo>
                  <a:pt x="272838" y="2966130"/>
                  <a:pt x="198325" y="3086246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4" name="Полилиния 353"/>
          <p:cNvSpPr/>
          <p:nvPr/>
        </p:nvSpPr>
        <p:spPr>
          <a:xfrm>
            <a:off x="3281620" y="2714620"/>
            <a:ext cx="216000" cy="25146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204257 w 439616"/>
              <a:gd name="connsiteY0" fmla="*/ 4180932 h 4180932"/>
              <a:gd name="connsiteX1" fmla="*/ 254366 w 439616"/>
              <a:gd name="connsiteY1" fmla="*/ 0 h 4180932"/>
              <a:gd name="connsiteX0" fmla="*/ 204257 w 254366"/>
              <a:gd name="connsiteY0" fmla="*/ 4180932 h 4180932"/>
              <a:gd name="connsiteX1" fmla="*/ 254366 w 254366"/>
              <a:gd name="connsiteY1" fmla="*/ 0 h 4180932"/>
              <a:gd name="connsiteX0" fmla="*/ 193281 w 243390"/>
              <a:gd name="connsiteY0" fmla="*/ 4180932 h 4180932"/>
              <a:gd name="connsiteX1" fmla="*/ 243390 w 243390"/>
              <a:gd name="connsiteY1" fmla="*/ 0 h 4180932"/>
              <a:gd name="connsiteX0" fmla="*/ 112748 w 243390"/>
              <a:gd name="connsiteY0" fmla="*/ 4180932 h 4180932"/>
              <a:gd name="connsiteX1" fmla="*/ 243390 w 243390"/>
              <a:gd name="connsiteY1" fmla="*/ 0 h 418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3390" h="4180932">
                <a:moveTo>
                  <a:pt x="112748" y="4180932"/>
                </a:moveTo>
                <a:cubicBezTo>
                  <a:pt x="70589" y="2898048"/>
                  <a:pt x="0" y="1260039"/>
                  <a:pt x="24339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5" name="Полилиния 354"/>
          <p:cNvSpPr/>
          <p:nvPr/>
        </p:nvSpPr>
        <p:spPr>
          <a:xfrm>
            <a:off x="1803934" y="4140008"/>
            <a:ext cx="96460" cy="432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694" h="7696305">
                <a:moveTo>
                  <a:pt x="118908" y="0"/>
                </a:moveTo>
                <a:cubicBezTo>
                  <a:pt x="121694" y="2536505"/>
                  <a:pt x="115596" y="4633336"/>
                  <a:pt x="0" y="7696304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Полилиния 355"/>
          <p:cNvSpPr/>
          <p:nvPr/>
        </p:nvSpPr>
        <p:spPr>
          <a:xfrm>
            <a:off x="1463042" y="3959983"/>
            <a:ext cx="432000" cy="1429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118908 w 118908"/>
              <a:gd name="connsiteY0" fmla="*/ 0 h 7696305"/>
              <a:gd name="connsiteX1" fmla="*/ 0 w 118908"/>
              <a:gd name="connsiteY1" fmla="*/ 7696304 h 7696305"/>
              <a:gd name="connsiteX0" fmla="*/ 141643 w 141643"/>
              <a:gd name="connsiteY0" fmla="*/ 0 h 7697598"/>
              <a:gd name="connsiteX1" fmla="*/ 0 w 141643"/>
              <a:gd name="connsiteY1" fmla="*/ 7697597 h 7697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1643" h="7697598">
                <a:moveTo>
                  <a:pt x="141643" y="0"/>
                </a:moveTo>
                <a:cubicBezTo>
                  <a:pt x="118656" y="1253755"/>
                  <a:pt x="115596" y="4634629"/>
                  <a:pt x="0" y="7697597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Полилиния 356"/>
          <p:cNvSpPr/>
          <p:nvPr/>
        </p:nvSpPr>
        <p:spPr>
          <a:xfrm>
            <a:off x="1584000" y="3357562"/>
            <a:ext cx="144000" cy="45228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118908 w 121694"/>
              <a:gd name="connsiteY0" fmla="*/ 9366849 h 11903351"/>
              <a:gd name="connsiteX1" fmla="*/ 0 w 121694"/>
              <a:gd name="connsiteY1" fmla="*/ 3062969 h 11903351"/>
              <a:gd name="connsiteX0" fmla="*/ 384824 w 387610"/>
              <a:gd name="connsiteY0" fmla="*/ 6303880 h 8840382"/>
              <a:gd name="connsiteX1" fmla="*/ 265916 w 387610"/>
              <a:gd name="connsiteY1" fmla="*/ 0 h 8840382"/>
              <a:gd name="connsiteX0" fmla="*/ 384824 w 384824"/>
              <a:gd name="connsiteY0" fmla="*/ 6303880 h 6303879"/>
              <a:gd name="connsiteX1" fmla="*/ 265916 w 384824"/>
              <a:gd name="connsiteY1" fmla="*/ 0 h 6303879"/>
              <a:gd name="connsiteX0" fmla="*/ 384864 w 384864"/>
              <a:gd name="connsiteY0" fmla="*/ 6303880 h 6303879"/>
              <a:gd name="connsiteX1" fmla="*/ 265915 w 384864"/>
              <a:gd name="connsiteY1" fmla="*/ 0 h 6303879"/>
              <a:gd name="connsiteX0" fmla="*/ 362215 w 362215"/>
              <a:gd name="connsiteY0" fmla="*/ 6303880 h 6303879"/>
              <a:gd name="connsiteX1" fmla="*/ 243266 w 362215"/>
              <a:gd name="connsiteY1" fmla="*/ 0 h 6303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2215" h="6303879">
                <a:moveTo>
                  <a:pt x="362215" y="6303880"/>
                </a:moveTo>
                <a:cubicBezTo>
                  <a:pt x="271890" y="6252571"/>
                  <a:pt x="0" y="3852125"/>
                  <a:pt x="243266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" name="Полилиния 357"/>
          <p:cNvSpPr/>
          <p:nvPr/>
        </p:nvSpPr>
        <p:spPr>
          <a:xfrm>
            <a:off x="1320134" y="3300171"/>
            <a:ext cx="360000" cy="46681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1960313 h 2605057"/>
              <a:gd name="connsiteX1" fmla="*/ 0 w 479453"/>
              <a:gd name="connsiteY1" fmla="*/ 2019532 h 2605057"/>
              <a:gd name="connsiteX0" fmla="*/ 479453 w 479453"/>
              <a:gd name="connsiteY0" fmla="*/ 772427 h 1417171"/>
              <a:gd name="connsiteX1" fmla="*/ 0 w 479453"/>
              <a:gd name="connsiteY1" fmla="*/ 831646 h 1417171"/>
              <a:gd name="connsiteX0" fmla="*/ 479453 w 479453"/>
              <a:gd name="connsiteY0" fmla="*/ 772427 h 831646"/>
              <a:gd name="connsiteX1" fmla="*/ 0 w 479453"/>
              <a:gd name="connsiteY1" fmla="*/ 831646 h 831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831646">
                <a:moveTo>
                  <a:pt x="479453" y="772427"/>
                </a:moveTo>
                <a:cubicBezTo>
                  <a:pt x="211910" y="0"/>
                  <a:pt x="235816" y="568725"/>
                  <a:pt x="0" y="831646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Полилиния 358"/>
          <p:cNvSpPr/>
          <p:nvPr/>
        </p:nvSpPr>
        <p:spPr>
          <a:xfrm>
            <a:off x="928662" y="3352907"/>
            <a:ext cx="360000" cy="7607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1960318 h 5275194"/>
              <a:gd name="connsiteX1" fmla="*/ 0 w 479453"/>
              <a:gd name="connsiteY1" fmla="*/ 4689657 h 5275194"/>
              <a:gd name="connsiteX0" fmla="*/ 479453 w 479453"/>
              <a:gd name="connsiteY0" fmla="*/ 1960318 h 4689658"/>
              <a:gd name="connsiteX1" fmla="*/ 0 w 479453"/>
              <a:gd name="connsiteY1" fmla="*/ 4689657 h 4689658"/>
              <a:gd name="connsiteX0" fmla="*/ 479453 w 479453"/>
              <a:gd name="connsiteY0" fmla="*/ 47751 h 2777091"/>
              <a:gd name="connsiteX1" fmla="*/ 0 w 479453"/>
              <a:gd name="connsiteY1" fmla="*/ 2777090 h 277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2777091">
                <a:moveTo>
                  <a:pt x="479453" y="47751"/>
                </a:moveTo>
                <a:cubicBezTo>
                  <a:pt x="320064" y="0"/>
                  <a:pt x="247834" y="754674"/>
                  <a:pt x="0" y="277709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0" name="Полилиния 359"/>
          <p:cNvSpPr/>
          <p:nvPr/>
        </p:nvSpPr>
        <p:spPr>
          <a:xfrm>
            <a:off x="714348" y="3571876"/>
            <a:ext cx="253124" cy="13512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1960313 h 3878617"/>
              <a:gd name="connsiteX1" fmla="*/ 0 w 479453"/>
              <a:gd name="connsiteY1" fmla="*/ 3293092 h 3878617"/>
              <a:gd name="connsiteX0" fmla="*/ 479453 w 479453"/>
              <a:gd name="connsiteY0" fmla="*/ 0 h 1918304"/>
              <a:gd name="connsiteX1" fmla="*/ 0 w 479453"/>
              <a:gd name="connsiteY1" fmla="*/ 1332779 h 1918304"/>
              <a:gd name="connsiteX0" fmla="*/ 479453 w 479453"/>
              <a:gd name="connsiteY0" fmla="*/ 0 h 1409261"/>
              <a:gd name="connsiteX1" fmla="*/ 0 w 479453"/>
              <a:gd name="connsiteY1" fmla="*/ 1332779 h 1409261"/>
              <a:gd name="connsiteX0" fmla="*/ 479453 w 479453"/>
              <a:gd name="connsiteY0" fmla="*/ 0 h 1332779"/>
              <a:gd name="connsiteX1" fmla="*/ 0 w 479453"/>
              <a:gd name="connsiteY1" fmla="*/ 1332779 h 1332779"/>
              <a:gd name="connsiteX0" fmla="*/ 479453 w 479453"/>
              <a:gd name="connsiteY0" fmla="*/ 0 h 1332779"/>
              <a:gd name="connsiteX1" fmla="*/ 0 w 479453"/>
              <a:gd name="connsiteY1" fmla="*/ 1332779 h 1332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1332779">
                <a:moveTo>
                  <a:pt x="479453" y="0"/>
                </a:moveTo>
                <a:cubicBezTo>
                  <a:pt x="305031" y="839672"/>
                  <a:pt x="190778" y="1080421"/>
                  <a:pt x="0" y="1332779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1" name="Полилиния 360"/>
          <p:cNvSpPr/>
          <p:nvPr/>
        </p:nvSpPr>
        <p:spPr>
          <a:xfrm>
            <a:off x="500034" y="3429000"/>
            <a:ext cx="396000" cy="14287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1960313 h 3877762"/>
              <a:gd name="connsiteX1" fmla="*/ 0 w 479453"/>
              <a:gd name="connsiteY1" fmla="*/ 3292237 h 3877762"/>
              <a:gd name="connsiteX0" fmla="*/ 479453 w 479453"/>
              <a:gd name="connsiteY0" fmla="*/ 0 h 1917449"/>
              <a:gd name="connsiteX1" fmla="*/ 0 w 479453"/>
              <a:gd name="connsiteY1" fmla="*/ 1331924 h 1917449"/>
              <a:gd name="connsiteX0" fmla="*/ 479453 w 479453"/>
              <a:gd name="connsiteY0" fmla="*/ 0 h 1331924"/>
              <a:gd name="connsiteX1" fmla="*/ 0 w 479453"/>
              <a:gd name="connsiteY1" fmla="*/ 1331924 h 1331924"/>
              <a:gd name="connsiteX0" fmla="*/ 479453 w 479453"/>
              <a:gd name="connsiteY0" fmla="*/ 0 h 1331924"/>
              <a:gd name="connsiteX1" fmla="*/ 0 w 479453"/>
              <a:gd name="connsiteY1" fmla="*/ 1331924 h 1331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1331924">
                <a:moveTo>
                  <a:pt x="479453" y="0"/>
                </a:moveTo>
                <a:cubicBezTo>
                  <a:pt x="314081" y="161052"/>
                  <a:pt x="193756" y="305447"/>
                  <a:pt x="0" y="1331924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2" name="Полилиния 361"/>
          <p:cNvSpPr/>
          <p:nvPr/>
        </p:nvSpPr>
        <p:spPr>
          <a:xfrm>
            <a:off x="360000" y="3744000"/>
            <a:ext cx="308630" cy="7473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389367 w 389367"/>
              <a:gd name="connsiteY0" fmla="*/ 1960313 h 2605057"/>
              <a:gd name="connsiteX1" fmla="*/ 0 w 389367"/>
              <a:gd name="connsiteY1" fmla="*/ 2019532 h 2605057"/>
              <a:gd name="connsiteX0" fmla="*/ 389367 w 389367"/>
              <a:gd name="connsiteY0" fmla="*/ 0 h 839681"/>
              <a:gd name="connsiteX1" fmla="*/ 0 w 389367"/>
              <a:gd name="connsiteY1" fmla="*/ 59219 h 839681"/>
              <a:gd name="connsiteX0" fmla="*/ 389367 w 389367"/>
              <a:gd name="connsiteY0" fmla="*/ 0 h 1153858"/>
              <a:gd name="connsiteX1" fmla="*/ 0 w 389367"/>
              <a:gd name="connsiteY1" fmla="*/ 59219 h 1153858"/>
              <a:gd name="connsiteX0" fmla="*/ 389367 w 389367"/>
              <a:gd name="connsiteY0" fmla="*/ 0 h 1153858"/>
              <a:gd name="connsiteX1" fmla="*/ 0 w 389367"/>
              <a:gd name="connsiteY1" fmla="*/ 59219 h 1153858"/>
              <a:gd name="connsiteX0" fmla="*/ 389367 w 389367"/>
              <a:gd name="connsiteY0" fmla="*/ 0 h 1153858"/>
              <a:gd name="connsiteX1" fmla="*/ 0 w 389367"/>
              <a:gd name="connsiteY1" fmla="*/ 59219 h 1153858"/>
              <a:gd name="connsiteX0" fmla="*/ 389367 w 389367"/>
              <a:gd name="connsiteY0" fmla="*/ 0 h 984112"/>
              <a:gd name="connsiteX1" fmla="*/ 0 w 389367"/>
              <a:gd name="connsiteY1" fmla="*/ 59219 h 984112"/>
              <a:gd name="connsiteX0" fmla="*/ 389367 w 389367"/>
              <a:gd name="connsiteY0" fmla="*/ 0 h 2256390"/>
              <a:gd name="connsiteX1" fmla="*/ 0 w 389367"/>
              <a:gd name="connsiteY1" fmla="*/ 1331497 h 2256390"/>
              <a:gd name="connsiteX0" fmla="*/ 389367 w 389367"/>
              <a:gd name="connsiteY0" fmla="*/ 0 h 1331497"/>
              <a:gd name="connsiteX1" fmla="*/ 0 w 389367"/>
              <a:gd name="connsiteY1" fmla="*/ 1331497 h 133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9367" h="1331497">
                <a:moveTo>
                  <a:pt x="389367" y="0"/>
                </a:moveTo>
                <a:cubicBezTo>
                  <a:pt x="266099" y="754826"/>
                  <a:pt x="229886" y="1068486"/>
                  <a:pt x="0" y="1331497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3" name="Полилиния 362"/>
          <p:cNvSpPr/>
          <p:nvPr/>
        </p:nvSpPr>
        <p:spPr>
          <a:xfrm>
            <a:off x="142844" y="3500439"/>
            <a:ext cx="324000" cy="109537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2485764 h 2731565"/>
              <a:gd name="connsiteX1" fmla="*/ 0 w 479453"/>
              <a:gd name="connsiteY1" fmla="*/ 0 h 2731565"/>
              <a:gd name="connsiteX0" fmla="*/ 479453 w 479453"/>
              <a:gd name="connsiteY0" fmla="*/ 2485764 h 2731565"/>
              <a:gd name="connsiteX1" fmla="*/ 0 w 479453"/>
              <a:gd name="connsiteY1" fmla="*/ 0 h 2731565"/>
              <a:gd name="connsiteX0" fmla="*/ 479453 w 479453"/>
              <a:gd name="connsiteY0" fmla="*/ 3758897 h 4004698"/>
              <a:gd name="connsiteX1" fmla="*/ 0 w 479453"/>
              <a:gd name="connsiteY1" fmla="*/ 0 h 4004698"/>
              <a:gd name="connsiteX0" fmla="*/ 479453 w 479453"/>
              <a:gd name="connsiteY0" fmla="*/ 3758897 h 4004698"/>
              <a:gd name="connsiteX1" fmla="*/ 0 w 479453"/>
              <a:gd name="connsiteY1" fmla="*/ 0 h 4004698"/>
              <a:gd name="connsiteX0" fmla="*/ 479453 w 479453"/>
              <a:gd name="connsiteY0" fmla="*/ 3758897 h 6140466"/>
              <a:gd name="connsiteX1" fmla="*/ 0 w 479453"/>
              <a:gd name="connsiteY1" fmla="*/ 0 h 6140466"/>
              <a:gd name="connsiteX0" fmla="*/ 479453 w 479453"/>
              <a:gd name="connsiteY0" fmla="*/ 3758897 h 6140466"/>
              <a:gd name="connsiteX1" fmla="*/ 0 w 479453"/>
              <a:gd name="connsiteY1" fmla="*/ 0 h 6140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6140466">
                <a:moveTo>
                  <a:pt x="479453" y="3758897"/>
                </a:moveTo>
                <a:cubicBezTo>
                  <a:pt x="176723" y="6140466"/>
                  <a:pt x="44444" y="2282585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Полилиния 363"/>
          <p:cNvSpPr/>
          <p:nvPr/>
        </p:nvSpPr>
        <p:spPr>
          <a:xfrm>
            <a:off x="69338" y="3600000"/>
            <a:ext cx="252382" cy="21433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2472320 w 2472320"/>
              <a:gd name="connsiteY0" fmla="*/ 2485764 h 2485764"/>
              <a:gd name="connsiteX1" fmla="*/ 1992867 w 2472320"/>
              <a:gd name="connsiteY1" fmla="*/ 0 h 2485764"/>
              <a:gd name="connsiteX0" fmla="*/ 2472320 w 2472320"/>
              <a:gd name="connsiteY0" fmla="*/ 2485764 h 2485764"/>
              <a:gd name="connsiteX1" fmla="*/ 1992867 w 2472320"/>
              <a:gd name="connsiteY1" fmla="*/ 0 h 2485764"/>
              <a:gd name="connsiteX0" fmla="*/ 2778479 w 2778479"/>
              <a:gd name="connsiteY0" fmla="*/ 3729064 h 3729064"/>
              <a:gd name="connsiteX1" fmla="*/ 1062453 w 2778479"/>
              <a:gd name="connsiteY1" fmla="*/ 0 h 3729064"/>
              <a:gd name="connsiteX0" fmla="*/ 2472320 w 2472320"/>
              <a:gd name="connsiteY0" fmla="*/ 3729064 h 3729064"/>
              <a:gd name="connsiteX1" fmla="*/ 756294 w 2472320"/>
              <a:gd name="connsiteY1" fmla="*/ 0 h 3729064"/>
              <a:gd name="connsiteX0" fmla="*/ 2183848 w 2183848"/>
              <a:gd name="connsiteY0" fmla="*/ 3729064 h 3729064"/>
              <a:gd name="connsiteX1" fmla="*/ 467822 w 2183848"/>
              <a:gd name="connsiteY1" fmla="*/ 0 h 372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83848" h="3729064">
                <a:moveTo>
                  <a:pt x="2183848" y="3729064"/>
                </a:moveTo>
                <a:cubicBezTo>
                  <a:pt x="0" y="3631357"/>
                  <a:pt x="353196" y="1879373"/>
                  <a:pt x="467822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5" name="Полилиния 364"/>
          <p:cNvSpPr/>
          <p:nvPr/>
        </p:nvSpPr>
        <p:spPr>
          <a:xfrm flipH="1">
            <a:off x="102881" y="2988000"/>
            <a:ext cx="88554" cy="35384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752382"/>
              <a:gd name="connsiteY0" fmla="*/ 2485764 h 2485764"/>
              <a:gd name="connsiteX1" fmla="*/ 0 w 752382"/>
              <a:gd name="connsiteY1" fmla="*/ 0 h 2485764"/>
              <a:gd name="connsiteX0" fmla="*/ 479453 w 873755"/>
              <a:gd name="connsiteY0" fmla="*/ 2485764 h 2485764"/>
              <a:gd name="connsiteX1" fmla="*/ 0 w 873755"/>
              <a:gd name="connsiteY1" fmla="*/ 0 h 248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3755" h="2485764">
                <a:moveTo>
                  <a:pt x="479453" y="2485764"/>
                </a:moveTo>
                <a:cubicBezTo>
                  <a:pt x="873755" y="1328440"/>
                  <a:pt x="752382" y="1053943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6" name="Полилиния 365"/>
          <p:cNvSpPr/>
          <p:nvPr/>
        </p:nvSpPr>
        <p:spPr>
          <a:xfrm flipH="1">
            <a:off x="214282" y="3143224"/>
            <a:ext cx="360000" cy="12546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346010 w 346010"/>
              <a:gd name="connsiteY0" fmla="*/ 5775350 h 5775350"/>
              <a:gd name="connsiteX1" fmla="*/ 0 w 346010"/>
              <a:gd name="connsiteY1" fmla="*/ 0 h 577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6010" h="5775350">
                <a:moveTo>
                  <a:pt x="346010" y="5775350"/>
                </a:moveTo>
                <a:cubicBezTo>
                  <a:pt x="270707" y="3815037"/>
                  <a:pt x="235787" y="585525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Полилиния 366"/>
          <p:cNvSpPr/>
          <p:nvPr/>
        </p:nvSpPr>
        <p:spPr>
          <a:xfrm flipH="1">
            <a:off x="214282" y="2928934"/>
            <a:ext cx="180000" cy="252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479453 w 479453"/>
              <a:gd name="connsiteY0" fmla="*/ 2485764 h 2485764"/>
              <a:gd name="connsiteX1" fmla="*/ 0 w 479453"/>
              <a:gd name="connsiteY1" fmla="*/ 0 h 248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2485764">
                <a:moveTo>
                  <a:pt x="479453" y="2485764"/>
                </a:moveTo>
                <a:cubicBezTo>
                  <a:pt x="385054" y="1183234"/>
                  <a:pt x="229378" y="914465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Полилиния 367"/>
          <p:cNvSpPr/>
          <p:nvPr/>
        </p:nvSpPr>
        <p:spPr>
          <a:xfrm flipH="1">
            <a:off x="214282" y="2714620"/>
            <a:ext cx="428628" cy="179438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9453" h="2485764">
                <a:moveTo>
                  <a:pt x="479453" y="2485764"/>
                </a:moveTo>
                <a:cubicBezTo>
                  <a:pt x="404150" y="525451"/>
                  <a:pt x="235787" y="585525"/>
                  <a:pt x="0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9" name="Полилиния 368"/>
          <p:cNvSpPr/>
          <p:nvPr/>
        </p:nvSpPr>
        <p:spPr>
          <a:xfrm flipH="1">
            <a:off x="428596" y="2500306"/>
            <a:ext cx="236264" cy="180000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75304 w 2642290"/>
              <a:gd name="connsiteY0" fmla="*/ 1960310 h 1960310"/>
              <a:gd name="connsiteX1" fmla="*/ 2406500 w 2642290"/>
              <a:gd name="connsiteY1" fmla="*/ 478091 h 1960310"/>
              <a:gd name="connsiteX0" fmla="*/ 0 w 2566986"/>
              <a:gd name="connsiteY0" fmla="*/ 1482219 h 1482219"/>
              <a:gd name="connsiteX1" fmla="*/ 2331196 w 256698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31196" h="1482219">
                <a:moveTo>
                  <a:pt x="0" y="1482219"/>
                </a:moveTo>
                <a:cubicBezTo>
                  <a:pt x="652845" y="877002"/>
                  <a:pt x="734088" y="769617"/>
                  <a:pt x="2331196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0" name="Полилиния 369"/>
          <p:cNvSpPr/>
          <p:nvPr/>
        </p:nvSpPr>
        <p:spPr>
          <a:xfrm flipH="1">
            <a:off x="48300" y="2482851"/>
            <a:ext cx="331996" cy="38197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75304 w 2642290"/>
              <a:gd name="connsiteY0" fmla="*/ 1960310 h 1960310"/>
              <a:gd name="connsiteX1" fmla="*/ 2406500 w 2642290"/>
              <a:gd name="connsiteY1" fmla="*/ 478091 h 1960310"/>
              <a:gd name="connsiteX0" fmla="*/ 0 w 2566986"/>
              <a:gd name="connsiteY0" fmla="*/ 1482219 h 1482219"/>
              <a:gd name="connsiteX1" fmla="*/ 2331196 w 256698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  <a:gd name="connsiteX0" fmla="*/ 0 w 2274854"/>
              <a:gd name="connsiteY0" fmla="*/ 1482219 h 1482219"/>
              <a:gd name="connsiteX1" fmla="*/ 2274854 w 2274854"/>
              <a:gd name="connsiteY1" fmla="*/ 0 h 1482219"/>
              <a:gd name="connsiteX0" fmla="*/ 0 w 2274854"/>
              <a:gd name="connsiteY0" fmla="*/ 1482219 h 1482219"/>
              <a:gd name="connsiteX1" fmla="*/ 2274854 w 2274854"/>
              <a:gd name="connsiteY1" fmla="*/ 0 h 1482219"/>
              <a:gd name="connsiteX0" fmla="*/ 0 w 2274854"/>
              <a:gd name="connsiteY0" fmla="*/ 1482219 h 1482219"/>
              <a:gd name="connsiteX1" fmla="*/ 2274854 w 2274854"/>
              <a:gd name="connsiteY1" fmla="*/ 0 h 1482219"/>
              <a:gd name="connsiteX0" fmla="*/ 0 w 2773608"/>
              <a:gd name="connsiteY0" fmla="*/ 377472 h 1297992"/>
              <a:gd name="connsiteX1" fmla="*/ 2773608 w 2773608"/>
              <a:gd name="connsiteY1" fmla="*/ 365655 h 1297992"/>
              <a:gd name="connsiteX0" fmla="*/ 0 w 2773608"/>
              <a:gd name="connsiteY0" fmla="*/ 11817 h 932337"/>
              <a:gd name="connsiteX1" fmla="*/ 2773608 w 2773608"/>
              <a:gd name="connsiteY1" fmla="*/ 0 h 932337"/>
              <a:gd name="connsiteX0" fmla="*/ 0 w 2773608"/>
              <a:gd name="connsiteY0" fmla="*/ 11817 h 393169"/>
              <a:gd name="connsiteX1" fmla="*/ 2773608 w 2773608"/>
              <a:gd name="connsiteY1" fmla="*/ 0 h 393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73608" h="393169">
                <a:moveTo>
                  <a:pt x="0" y="11817"/>
                </a:moveTo>
                <a:cubicBezTo>
                  <a:pt x="1209408" y="320716"/>
                  <a:pt x="1036782" y="393169"/>
                  <a:pt x="2773608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1" name="Полилиния 370"/>
          <p:cNvSpPr/>
          <p:nvPr/>
        </p:nvSpPr>
        <p:spPr>
          <a:xfrm>
            <a:off x="684000" y="2428868"/>
            <a:ext cx="285752" cy="250876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75304 w 2642290"/>
              <a:gd name="connsiteY0" fmla="*/ 1960310 h 1960310"/>
              <a:gd name="connsiteX1" fmla="*/ 2406500 w 2642290"/>
              <a:gd name="connsiteY1" fmla="*/ 478091 h 1960310"/>
              <a:gd name="connsiteX0" fmla="*/ 0 w 2566986"/>
              <a:gd name="connsiteY0" fmla="*/ 1482219 h 1482219"/>
              <a:gd name="connsiteX1" fmla="*/ 2331196 w 256698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31196" h="1482219">
                <a:moveTo>
                  <a:pt x="0" y="1482219"/>
                </a:moveTo>
                <a:cubicBezTo>
                  <a:pt x="1066958" y="1122328"/>
                  <a:pt x="1462818" y="1063966"/>
                  <a:pt x="2331196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2" name="Полилиния 371"/>
          <p:cNvSpPr/>
          <p:nvPr/>
        </p:nvSpPr>
        <p:spPr>
          <a:xfrm flipH="1">
            <a:off x="720000" y="1908538"/>
            <a:ext cx="238354" cy="503462"/>
          </a:xfrm>
          <a:custGeom>
            <a:avLst/>
            <a:gdLst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51413 w 590309"/>
              <a:gd name="connsiteY3" fmla="*/ 115747 h 185195"/>
              <a:gd name="connsiteX4" fmla="*/ 486137 w 590309"/>
              <a:gd name="connsiteY4" fmla="*/ 92598 h 185195"/>
              <a:gd name="connsiteX5" fmla="*/ 520861 w 590309"/>
              <a:gd name="connsiteY5" fmla="*/ 81023 h 185195"/>
              <a:gd name="connsiteX6" fmla="*/ 555585 w 590309"/>
              <a:gd name="connsiteY6" fmla="*/ 34724 h 185195"/>
              <a:gd name="connsiteX7" fmla="*/ 590309 w 590309"/>
              <a:gd name="connsiteY7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486137 w 590309"/>
              <a:gd name="connsiteY3" fmla="*/ 92598 h 185195"/>
              <a:gd name="connsiteX4" fmla="*/ 520861 w 590309"/>
              <a:gd name="connsiteY4" fmla="*/ 81023 h 185195"/>
              <a:gd name="connsiteX5" fmla="*/ 555585 w 590309"/>
              <a:gd name="connsiteY5" fmla="*/ 34724 h 185195"/>
              <a:gd name="connsiteX6" fmla="*/ 590309 w 590309"/>
              <a:gd name="connsiteY6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20861 w 590309"/>
              <a:gd name="connsiteY3" fmla="*/ 81023 h 185195"/>
              <a:gd name="connsiteX4" fmla="*/ 555585 w 590309"/>
              <a:gd name="connsiteY4" fmla="*/ 34724 h 185195"/>
              <a:gd name="connsiteX5" fmla="*/ 590309 w 590309"/>
              <a:gd name="connsiteY5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55585 w 590309"/>
              <a:gd name="connsiteY3" fmla="*/ 34724 h 185195"/>
              <a:gd name="connsiteX4" fmla="*/ 590309 w 590309"/>
              <a:gd name="connsiteY4" fmla="*/ 0 h 185195"/>
              <a:gd name="connsiteX0" fmla="*/ 0 w 590309"/>
              <a:gd name="connsiteY0" fmla="*/ 185195 h 185195"/>
              <a:gd name="connsiteX1" fmla="*/ 219919 w 590309"/>
              <a:gd name="connsiteY1" fmla="*/ 173620 h 185195"/>
              <a:gd name="connsiteX2" fmla="*/ 254643 w 590309"/>
              <a:gd name="connsiteY2" fmla="*/ 162046 h 185195"/>
              <a:gd name="connsiteX3" fmla="*/ 590309 w 590309"/>
              <a:gd name="connsiteY3" fmla="*/ 0 h 185195"/>
              <a:gd name="connsiteX0" fmla="*/ 0 w 590309"/>
              <a:gd name="connsiteY0" fmla="*/ 185195 h 192912"/>
              <a:gd name="connsiteX1" fmla="*/ 254643 w 590309"/>
              <a:gd name="connsiteY1" fmla="*/ 162046 h 192912"/>
              <a:gd name="connsiteX2" fmla="*/ 590309 w 590309"/>
              <a:gd name="connsiteY2" fmla="*/ 0 h 192912"/>
              <a:gd name="connsiteX0" fmla="*/ 0 w 590309"/>
              <a:gd name="connsiteY0" fmla="*/ 185195 h 185195"/>
              <a:gd name="connsiteX1" fmla="*/ 590309 w 590309"/>
              <a:gd name="connsiteY1" fmla="*/ 0 h 185195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39"/>
              <a:gd name="connsiteY0" fmla="*/ 256657 h 256657"/>
              <a:gd name="connsiteX1" fmla="*/ 518839 w 518839"/>
              <a:gd name="connsiteY1" fmla="*/ 0 h 256657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765793 h 765793"/>
              <a:gd name="connsiteX1" fmla="*/ 518885 w 518885"/>
              <a:gd name="connsiteY1" fmla="*/ 0 h 765793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0 w 518885"/>
              <a:gd name="connsiteY0" fmla="*/ 1274929 h 1274929"/>
              <a:gd name="connsiteX1" fmla="*/ 518885 w 518885"/>
              <a:gd name="connsiteY1" fmla="*/ 0 h 1274929"/>
              <a:gd name="connsiteX0" fmla="*/ 225852 w 476187"/>
              <a:gd name="connsiteY0" fmla="*/ 163879 h 2526808"/>
              <a:gd name="connsiteX1" fmla="*/ 225852 w 476187"/>
              <a:gd name="connsiteY1" fmla="*/ 1780084 h 2526808"/>
              <a:gd name="connsiteX0" fmla="*/ 225852 w 579910"/>
              <a:gd name="connsiteY0" fmla="*/ 1609810 h 3972739"/>
              <a:gd name="connsiteX1" fmla="*/ 332996 w 579910"/>
              <a:gd name="connsiteY1" fmla="*/ 166024 h 3972739"/>
              <a:gd name="connsiteX2" fmla="*/ 225852 w 579910"/>
              <a:gd name="connsiteY2" fmla="*/ 3226015 h 3972739"/>
              <a:gd name="connsiteX0" fmla="*/ 225852 w 579909"/>
              <a:gd name="connsiteY0" fmla="*/ 1609810 h 3972739"/>
              <a:gd name="connsiteX1" fmla="*/ 332996 w 579909"/>
              <a:gd name="connsiteY1" fmla="*/ 166024 h 3972739"/>
              <a:gd name="connsiteX2" fmla="*/ 225852 w 579909"/>
              <a:gd name="connsiteY2" fmla="*/ 3226015 h 3972739"/>
              <a:gd name="connsiteX0" fmla="*/ 332996 w 579909"/>
              <a:gd name="connsiteY0" fmla="*/ 166024 h 3972739"/>
              <a:gd name="connsiteX1" fmla="*/ 225852 w 579909"/>
              <a:gd name="connsiteY1" fmla="*/ 3226015 h 3972739"/>
              <a:gd name="connsiteX0" fmla="*/ 332996 w 332996"/>
              <a:gd name="connsiteY0" fmla="*/ 0 h 3806715"/>
              <a:gd name="connsiteX1" fmla="*/ 225852 w 332996"/>
              <a:gd name="connsiteY1" fmla="*/ 3059991 h 3806715"/>
              <a:gd name="connsiteX0" fmla="*/ 107144 w 107144"/>
              <a:gd name="connsiteY0" fmla="*/ 0 h 3059991"/>
              <a:gd name="connsiteX1" fmla="*/ 0 w 107144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210959 w 210959"/>
              <a:gd name="connsiteY0" fmla="*/ 0 h 3059991"/>
              <a:gd name="connsiteX1" fmla="*/ 0 w 210959"/>
              <a:gd name="connsiteY1" fmla="*/ 3059991 h 3059991"/>
              <a:gd name="connsiteX0" fmla="*/ 490105 w 490105"/>
              <a:gd name="connsiteY0" fmla="*/ 3614636 h 5183547"/>
              <a:gd name="connsiteX1" fmla="*/ 0 w 490105"/>
              <a:gd name="connsiteY1" fmla="*/ 1614475 h 5183547"/>
              <a:gd name="connsiteX0" fmla="*/ 490105 w 490105"/>
              <a:gd name="connsiteY0" fmla="*/ 2000161 h 3569072"/>
              <a:gd name="connsiteX1" fmla="*/ 0 w 490105"/>
              <a:gd name="connsiteY1" fmla="*/ 0 h 3569072"/>
              <a:gd name="connsiteX0" fmla="*/ 490105 w 490105"/>
              <a:gd name="connsiteY0" fmla="*/ 2000161 h 2000161"/>
              <a:gd name="connsiteX1" fmla="*/ 0 w 490105"/>
              <a:gd name="connsiteY1" fmla="*/ 0 h 2000161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490153 w 490153"/>
              <a:gd name="connsiteY0" fmla="*/ 2992769 h 2992769"/>
              <a:gd name="connsiteX1" fmla="*/ 0 w 490153"/>
              <a:gd name="connsiteY1" fmla="*/ 0 h 2992769"/>
              <a:gd name="connsiteX0" fmla="*/ 182918 w 196134"/>
              <a:gd name="connsiteY0" fmla="*/ 1105928 h 8245461"/>
              <a:gd name="connsiteX1" fmla="*/ 64012 w 196134"/>
              <a:gd name="connsiteY1" fmla="*/ 7614868 h 8245461"/>
              <a:gd name="connsiteX0" fmla="*/ 118905 w 132121"/>
              <a:gd name="connsiteY0" fmla="*/ 0 h 7139533"/>
              <a:gd name="connsiteX1" fmla="*/ -1 w 132121"/>
              <a:gd name="connsiteY1" fmla="*/ 6508940 h 7139533"/>
              <a:gd name="connsiteX0" fmla="*/ 118908 w 132124"/>
              <a:gd name="connsiteY0" fmla="*/ 0 h 8326881"/>
              <a:gd name="connsiteX1" fmla="*/ 0 w 132124"/>
              <a:gd name="connsiteY1" fmla="*/ 7696304 h 8326881"/>
              <a:gd name="connsiteX0" fmla="*/ 118908 w 181671"/>
              <a:gd name="connsiteY0" fmla="*/ 0 h 7696305"/>
              <a:gd name="connsiteX1" fmla="*/ 0 w 181671"/>
              <a:gd name="connsiteY1" fmla="*/ 7696304 h 7696305"/>
              <a:gd name="connsiteX0" fmla="*/ 118908 w 121694"/>
              <a:gd name="connsiteY0" fmla="*/ 0 h 7696305"/>
              <a:gd name="connsiteX1" fmla="*/ 0 w 121694"/>
              <a:gd name="connsiteY1" fmla="*/ 7696304 h 7696305"/>
              <a:gd name="connsiteX0" fmla="*/ 479453 w 482239"/>
              <a:gd name="connsiteY0" fmla="*/ 5548733 h 8085236"/>
              <a:gd name="connsiteX1" fmla="*/ 0 w 482239"/>
              <a:gd name="connsiteY1" fmla="*/ 3062969 h 8085236"/>
              <a:gd name="connsiteX0" fmla="*/ 479453 w 479453"/>
              <a:gd name="connsiteY0" fmla="*/ 5548733 h 5548733"/>
              <a:gd name="connsiteX1" fmla="*/ 0 w 479453"/>
              <a:gd name="connsiteY1" fmla="*/ 3062969 h 5548733"/>
              <a:gd name="connsiteX0" fmla="*/ 479453 w 479453"/>
              <a:gd name="connsiteY0" fmla="*/ 2485764 h 2485764"/>
              <a:gd name="connsiteX1" fmla="*/ 0 w 479453"/>
              <a:gd name="connsiteY1" fmla="*/ 0 h 2485764"/>
              <a:gd name="connsiteX0" fmla="*/ 75304 w 2642290"/>
              <a:gd name="connsiteY0" fmla="*/ 1960310 h 1960310"/>
              <a:gd name="connsiteX1" fmla="*/ 2406500 w 2642290"/>
              <a:gd name="connsiteY1" fmla="*/ 478091 h 1960310"/>
              <a:gd name="connsiteX0" fmla="*/ 0 w 2566986"/>
              <a:gd name="connsiteY0" fmla="*/ 1482219 h 1482219"/>
              <a:gd name="connsiteX1" fmla="*/ 2331196 w 2566986"/>
              <a:gd name="connsiteY1" fmla="*/ 0 h 1482219"/>
              <a:gd name="connsiteX0" fmla="*/ 0 w 2331196"/>
              <a:gd name="connsiteY0" fmla="*/ 1482219 h 1482219"/>
              <a:gd name="connsiteX1" fmla="*/ 2331196 w 2331196"/>
              <a:gd name="connsiteY1" fmla="*/ 0 h 1482219"/>
              <a:gd name="connsiteX0" fmla="*/ 0 w 4177438"/>
              <a:gd name="connsiteY0" fmla="*/ 1482219 h 1482219"/>
              <a:gd name="connsiteX1" fmla="*/ 2331196 w 4177438"/>
              <a:gd name="connsiteY1" fmla="*/ 0 h 1482219"/>
              <a:gd name="connsiteX0" fmla="*/ 0 w 4177438"/>
              <a:gd name="connsiteY0" fmla="*/ 1482219 h 1482219"/>
              <a:gd name="connsiteX1" fmla="*/ 2331196 w 4177438"/>
              <a:gd name="connsiteY1" fmla="*/ 0 h 1482219"/>
              <a:gd name="connsiteX0" fmla="*/ 0 w 4806061"/>
              <a:gd name="connsiteY0" fmla="*/ 1727410 h 1727410"/>
              <a:gd name="connsiteX1" fmla="*/ 2959817 w 4806061"/>
              <a:gd name="connsiteY1" fmla="*/ 0 h 1727410"/>
              <a:gd name="connsiteX0" fmla="*/ 0 w 2959817"/>
              <a:gd name="connsiteY0" fmla="*/ 1727410 h 1727410"/>
              <a:gd name="connsiteX1" fmla="*/ 2959817 w 2959817"/>
              <a:gd name="connsiteY1" fmla="*/ 0 h 1727410"/>
              <a:gd name="connsiteX0" fmla="*/ 0 w 2959817"/>
              <a:gd name="connsiteY0" fmla="*/ 1727410 h 1727410"/>
              <a:gd name="connsiteX1" fmla="*/ 2959817 w 2959817"/>
              <a:gd name="connsiteY1" fmla="*/ 0 h 1727410"/>
              <a:gd name="connsiteX0" fmla="*/ 0 w 2959817"/>
              <a:gd name="connsiteY0" fmla="*/ 1727410 h 1727410"/>
              <a:gd name="connsiteX1" fmla="*/ 2959817 w 2959817"/>
              <a:gd name="connsiteY1" fmla="*/ 0 h 1727410"/>
              <a:gd name="connsiteX0" fmla="*/ 0 w 2959817"/>
              <a:gd name="connsiteY0" fmla="*/ 1727410 h 1727410"/>
              <a:gd name="connsiteX1" fmla="*/ 2959817 w 2959817"/>
              <a:gd name="connsiteY1" fmla="*/ 0 h 172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59817" h="1727410">
                <a:moveTo>
                  <a:pt x="0" y="1727410"/>
                </a:moveTo>
                <a:cubicBezTo>
                  <a:pt x="1541029" y="1220337"/>
                  <a:pt x="2144096" y="1055683"/>
                  <a:pt x="2959817" y="0"/>
                </a:cubicBezTo>
              </a:path>
            </a:pathLst>
          </a:custGeom>
          <a:ln w="28575">
            <a:solidFill>
              <a:srgbClr val="FFC000"/>
            </a:solidFill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3" name="Picture 6" descr="Файл:Asia history map 75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652261"/>
          </a:xfrm>
          <a:prstGeom prst="rect">
            <a:avLst/>
          </a:prstGeom>
          <a:noFill/>
        </p:spPr>
      </p:pic>
      <p:sp>
        <p:nvSpPr>
          <p:cNvPr id="374" name="TextBox 373"/>
          <p:cNvSpPr txBox="1"/>
          <p:nvPr/>
        </p:nvSpPr>
        <p:spPr>
          <a:xfrm>
            <a:off x="4608000" y="5088427"/>
            <a:ext cx="460798" cy="1702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36000" tIns="0" rIns="36000" bIns="0" rtlCol="0" anchor="ctr" anchorCtr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</a:rPr>
              <a:t>Мекка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375" name="TextBox 374"/>
          <p:cNvSpPr txBox="1"/>
          <p:nvPr/>
        </p:nvSpPr>
        <p:spPr>
          <a:xfrm>
            <a:off x="4500000" y="4710427"/>
            <a:ext cx="568017" cy="17025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36000" tIns="0" rIns="36000" bIns="0" rtlCol="0" anchor="ctr" anchorCtr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</a:rPr>
              <a:t>Медина</a:t>
            </a: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000" y="5436000"/>
            <a:ext cx="2441030" cy="36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72000" tIns="36000" rIns="72000" bIns="36000" rtlCol="0" anchor="ctr" anchorCtr="0">
            <a:spAutoFit/>
          </a:bodyPr>
          <a:lstStyle/>
          <a:p>
            <a:pPr algn="ctr"/>
            <a:r>
              <a:rPr lang="ru-RU" sz="2200" b="1" dirty="0" smtClean="0"/>
              <a:t>Условные знаки</a:t>
            </a:r>
            <a:endParaRPr lang="ru-RU" sz="2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0945" y="3261344"/>
            <a:ext cx="1527034" cy="333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87" name="Picture 9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ЗАВОЕВАНИЯ АРАБСКОГО ХАЛИФАТА</a:t>
            </a:r>
          </a:p>
        </p:txBody>
      </p:sp>
      <p:sp useBgFill="1">
        <p:nvSpPr>
          <p:cNvPr id="4" name="Управляющая кнопка: назад 3">
            <a:hlinkClick r:id="rId9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BackPrevious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0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00"/>
                            </p:stCondLst>
                            <p:childTnLst>
                              <p:par>
                                <p:cTn id="5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00"/>
                            </p:stCondLst>
                            <p:childTnLst>
                              <p:par>
                                <p:cTn id="5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00"/>
                            </p:stCondLst>
                            <p:childTnLst>
                              <p:par>
                                <p:cTn id="6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00"/>
                            </p:stCondLst>
                            <p:childTnLst>
                              <p:par>
                                <p:cTn id="6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00"/>
                            </p:stCondLst>
                            <p:childTnLst>
                              <p:par>
                                <p:cTn id="7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200"/>
                            </p:stCondLst>
                            <p:childTnLst>
                              <p:par>
                                <p:cTn id="7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700"/>
                            </p:stCondLst>
                            <p:childTnLst>
                              <p:par>
                                <p:cTn id="8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3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200"/>
                            </p:stCondLst>
                            <p:childTnLst>
                              <p:par>
                                <p:cTn id="8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700"/>
                            </p:stCondLst>
                            <p:childTnLst>
                              <p:par>
                                <p:cTn id="8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200"/>
                            </p:stCondLst>
                            <p:childTnLst>
                              <p:par>
                                <p:cTn id="9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5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700"/>
                            </p:stCondLst>
                            <p:childTnLst>
                              <p:par>
                                <p:cTn id="97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9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200"/>
                            </p:stCondLst>
                            <p:childTnLst>
                              <p:par>
                                <p:cTn id="10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3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700"/>
                            </p:stCondLst>
                            <p:childTnLst>
                              <p:par>
                                <p:cTn id="10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0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1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700"/>
                            </p:stCondLst>
                            <p:childTnLst>
                              <p:par>
                                <p:cTn id="1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5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8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200"/>
                            </p:stCondLst>
                            <p:childTnLst>
                              <p:par>
                                <p:cTn id="12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1700"/>
                            </p:stCondLst>
                            <p:childTnLst>
                              <p:par>
                                <p:cTn id="1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6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200"/>
                            </p:stCondLst>
                            <p:childTnLst>
                              <p:par>
                                <p:cTn id="13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6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9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700"/>
                            </p:stCondLst>
                            <p:childTnLst>
                              <p:par>
                                <p:cTn id="14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3200"/>
                            </p:stCondLst>
                            <p:childTnLst>
                              <p:par>
                                <p:cTn id="15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3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37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6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0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4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8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1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500"/>
                            </p:stCondLst>
                            <p:childTnLst>
                              <p:par>
                                <p:cTn id="18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5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9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500"/>
                            </p:stCondLst>
                            <p:childTnLst>
                              <p:par>
                                <p:cTn id="19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3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000"/>
                            </p:stCondLst>
                            <p:childTnLst>
                              <p:par>
                                <p:cTn id="19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0"/>
                            </p:stCondLst>
                            <p:childTnLst>
                              <p:par>
                                <p:cTn id="20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5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8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500"/>
                            </p:stCondLst>
                            <p:childTnLst>
                              <p:par>
                                <p:cTn id="210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5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8" presetClass="entr" presetSubtype="9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8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300"/>
                            </p:stCondLst>
                            <p:childTnLst>
                              <p:par>
                                <p:cTn id="22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2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800"/>
                            </p:stCondLst>
                            <p:childTnLst>
                              <p:par>
                                <p:cTn id="2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6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9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300"/>
                            </p:stCondLst>
                            <p:childTnLst>
                              <p:par>
                                <p:cTn id="23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3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7800"/>
                            </p:stCondLst>
                            <p:childTnLst>
                              <p:par>
                                <p:cTn id="23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8300"/>
                            </p:stCondLst>
                            <p:childTnLst>
                              <p:par>
                                <p:cTn id="23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1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8800"/>
                            </p:stCondLst>
                            <p:childTnLst>
                              <p:par>
                                <p:cTn id="24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5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9300"/>
                            </p:stCondLst>
                            <p:childTnLst>
                              <p:par>
                                <p:cTn id="247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9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9800"/>
                            </p:stCondLst>
                            <p:childTnLst>
                              <p:par>
                                <p:cTn id="25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53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6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300"/>
                            </p:stCondLst>
                            <p:childTnLst>
                              <p:par>
                                <p:cTn id="2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0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800"/>
                            </p:stCondLst>
                            <p:childTnLst>
                              <p:par>
                                <p:cTn id="26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4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1300"/>
                            </p:stCondLst>
                            <p:childTnLst>
                              <p:par>
                                <p:cTn id="26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8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1800"/>
                            </p:stCondLst>
                            <p:childTnLst>
                              <p:par>
                                <p:cTn id="27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2300"/>
                            </p:stCondLst>
                            <p:childTnLst>
                              <p:par>
                                <p:cTn id="27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6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2800"/>
                            </p:stCondLst>
                            <p:childTnLst>
                              <p:par>
                                <p:cTn id="27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3300"/>
                            </p:stCondLst>
                            <p:childTnLst>
                              <p:par>
                                <p:cTn id="282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4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3800"/>
                            </p:stCondLst>
                            <p:childTnLst>
                              <p:par>
                                <p:cTn id="286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8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4300"/>
                            </p:stCondLst>
                            <p:childTnLst>
                              <p:par>
                                <p:cTn id="2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4" grpId="0" animBg="1"/>
      <p:bldP spid="375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17183</TotalTime>
  <Words>894</Words>
  <Application>Microsoft Office PowerPoint</Application>
  <PresentationFormat>Экран (4:3)</PresentationFormat>
  <Paragraphs>118</Paragraphs>
  <Slides>15</Slides>
  <Notes>13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Презентация PowerPoint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ЗАВОЕВАНИЯ АРАБСКОГО ХАЛИФАТА</vt:lpstr>
      <vt:lpstr>ЗАВОЕВАНИЯ АРАБСКОГО ХАЛИФАТА</vt:lpstr>
      <vt:lpstr>ДАРЫ ИСЛАМСКОГО МИРА</vt:lpstr>
      <vt:lpstr>НАСЛЕДНИКИ ХАЛИФАТА</vt:lpstr>
      <vt:lpstr>НАСЛЕДНИКИ ХАЛИФАТА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РОЖДЕНИЕ ИСЛАМСКОГО МИРА</dc:title>
  <dc:creator>Telli</dc:creator>
  <cp:lastModifiedBy>Светлана</cp:lastModifiedBy>
  <cp:revision>531</cp:revision>
  <dcterms:created xsi:type="dcterms:W3CDTF">2012-04-06T18:00:09Z</dcterms:created>
  <dcterms:modified xsi:type="dcterms:W3CDTF">2014-05-26T11:18:14Z</dcterms:modified>
</cp:coreProperties>
</file>