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7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7160" autoAdjust="0"/>
  </p:normalViewPr>
  <p:slideViewPr>
    <p:cSldViewPr>
      <p:cViewPr>
        <p:scale>
          <a:sx n="75" d="100"/>
          <a:sy n="75" d="100"/>
        </p:scale>
        <p:origin x="-594" y="72"/>
      </p:cViewPr>
      <p:guideLst>
        <p:guide orient="horz" pos="18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D552D9-1B13-4A89-9674-28A2ACF4927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1CE251E-3E41-454F-A114-B2C18BA68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4668C-052C-4DFB-9B21-5C08EDEA59B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F6BBB-3CE8-4327-AC59-5BE42D2DD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86294-B4CB-4517-A6F2-8BE2C687A48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23EFD-8FCE-48C5-831D-47817724A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C6CD4-AA20-42B8-BA4D-D6158F8E373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2E57-AC70-4766-8453-05D15C1B4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64E13-89D7-4B34-900A-7FF01DCB5DB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F02F2-A173-4F3B-BD45-9470F8C29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03147-B631-4847-9250-77ACE7B6644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DC373-0058-49A3-A45E-DE02389BA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FEC7-C7A5-486F-A983-83184A04BD2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177B6-B55D-41BC-9498-2CA0814C4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33323-BDB6-4B52-A56E-DC6F061B2B8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35C7D-F8CF-4652-A687-4D8DA592E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93395-50C0-4D76-8B46-3EFBA005339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5CD3-D000-4F60-A4EB-842741F41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C7292-4AFB-4988-B873-EC42281F117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CF3EE-FB7A-4D3C-B651-CB2D5F228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38CD5-FC13-4982-B340-93A7F3F50D4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ADC20-5330-4096-AC75-10923AA6B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59F2-9121-4DF2-87F8-E609DC0082E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E0996-91C6-427D-B2B5-1396423C8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A99330-2B64-4CC3-9FD2-7940686099F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DA7E3C-8E28-4DF2-990E-63CF75933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4.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Масштаб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IV.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 и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из двух карт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более мелкомасштабной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та,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 которой меньше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масштаба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1386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сравниваются карты с масштабами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 : 500 000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 : 200 000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первая из них более мелкомасштабная, так как</a:t>
            </a: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1163" y="5724525"/>
            <a:ext cx="32099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763713"/>
            <a:ext cx="8640763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масштаб? Зачем он нужен? Как обозначается?</a:t>
            </a:r>
          </a:p>
        </p:txBody>
      </p:sp>
      <p:sp>
        <p:nvSpPr>
          <p:cNvPr id="24583" name="TextBox 14"/>
          <p:cNvSpPr txBox="1">
            <a:spLocks noChangeArrowheads="1"/>
          </p:cNvSpPr>
          <p:nvPr/>
        </p:nvSpPr>
        <p:spPr bwMode="auto">
          <a:xfrm>
            <a:off x="250825" y="2214563"/>
            <a:ext cx="8640763" cy="1260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Шестиклассница Василиса нарисовала план своей комнаты в тетради. Большая сторона комнаты в тетради получилась равной 10 см, а в реальности она равна 4 м. Какой масштаб следует указать Василисе на плане?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0825" y="4824413"/>
            <a:ext cx="8640763" cy="969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Масштаб карты равен </a:t>
            </a:r>
            <a:r>
              <a:rPr lang="en-US" sz="1900">
                <a:latin typeface="Verdana" pitchFamily="34" charset="0"/>
                <a:ea typeface="Verdana" pitchFamily="34" charset="0"/>
                <a:cs typeface="Verdana" pitchFamily="34" charset="0"/>
              </a:rPr>
              <a:t>1 :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 60 000. Расстояние между центрами двух городов на карте равно 10 см. Каково расстояние между городами в реальности?</a:t>
            </a:r>
          </a:p>
        </p:txBody>
      </p:sp>
      <p:sp>
        <p:nvSpPr>
          <p:cNvPr id="24585" name="TextBox 14"/>
          <p:cNvSpPr txBox="1">
            <a:spLocks noChangeArrowheads="1"/>
          </p:cNvSpPr>
          <p:nvPr/>
        </p:nvSpPr>
        <p:spPr bwMode="auto">
          <a:xfrm>
            <a:off x="250825" y="3519488"/>
            <a:ext cx="8640763" cy="1262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Шестиклассник Иван имеет две карты России с масштабами</a:t>
            </a:r>
            <a:endParaRPr lang="en-US" sz="19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1 </a:t>
            </a:r>
            <a:r>
              <a:rPr lang="en-US" sz="1900">
                <a:latin typeface="Verdana" pitchFamily="34" charset="0"/>
                <a:ea typeface="Verdana" pitchFamily="34" charset="0"/>
                <a:cs typeface="Verdana" pitchFamily="34" charset="0"/>
              </a:rPr>
              <a:t>: 50 000 000 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en-US" sz="1900">
                <a:latin typeface="Verdana" pitchFamily="34" charset="0"/>
                <a:ea typeface="Verdana" pitchFamily="34" charset="0"/>
                <a:cs typeface="Verdana" pitchFamily="34" charset="0"/>
              </a:rPr>
              <a:t>1 : 25 000 000.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Какая из карт является более крупномасштабной,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а какая более мелкомасштабной?</a:t>
            </a:r>
            <a:endParaRPr lang="en-US" sz="19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6" name="TextBox 15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24587" name="TextBox 14"/>
          <p:cNvSpPr txBox="1">
            <a:spLocks noChangeArrowheads="1"/>
          </p:cNvSpPr>
          <p:nvPr/>
        </p:nvSpPr>
        <p:spPr bwMode="auto">
          <a:xfrm>
            <a:off x="250825" y="5835650"/>
            <a:ext cx="8640763" cy="968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Масштаб карты равен </a:t>
            </a:r>
            <a:r>
              <a:rPr lang="en-US" sz="1900">
                <a:latin typeface="Verdana" pitchFamily="34" charset="0"/>
                <a:ea typeface="Verdana" pitchFamily="34" charset="0"/>
                <a:cs typeface="Verdana" pitchFamily="34" charset="0"/>
              </a:rPr>
              <a:t>1 :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 500 000. Расстояние между центрами двух городов в реальности равно 150 км. Каково расстояние между городами на карте?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древних времён путешественникам помогают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планы и карты, на которых в уменьшенном виде изображены части земной поверхности.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масштаб?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435225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Планы и карты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должны давать представление о настоящих размерах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изображённых на них объектов.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249613"/>
            <a:ext cx="247650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этого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плане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карте обязательно указывают её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263" y="3249613"/>
            <a:ext cx="6030912" cy="3519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775" y="6489700"/>
            <a:ext cx="630238" cy="314325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stCxn id="12" idx="2"/>
          </p:cNvCxnSpPr>
          <p:nvPr/>
        </p:nvCxnSpPr>
        <p:spPr>
          <a:xfrm>
            <a:off x="1489075" y="5649913"/>
            <a:ext cx="1282700" cy="839787"/>
          </a:xfrm>
          <a:prstGeom prst="lin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17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Масштабом</a:t>
            </a:r>
            <a:endParaRPr lang="ru-RU" sz="35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длины любого отрезка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плане или карте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длине</a:t>
            </a: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соответствующего отрезка</a:t>
            </a: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действительности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 понятия масштаб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986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По установившейся традиции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масштаб принято записывать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 виде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любого отношения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а лишь такого,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один из членов которого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равен единице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5000</a:t>
            </a: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масштаба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масштаба</a:t>
            </a:r>
          </a:p>
        </p:txBody>
      </p:sp>
      <p:pic>
        <p:nvPicPr>
          <p:cNvPr id="1843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6977063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>
            <a:stCxn id="12" idx="2"/>
          </p:cNvCxnSpPr>
          <p:nvPr/>
        </p:nvCxnSpPr>
        <p:spPr>
          <a:xfrm>
            <a:off x="3941763" y="5815013"/>
            <a:ext cx="134937" cy="179387"/>
          </a:xfrm>
          <a:prstGeom prst="lin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3536950" y="5499100"/>
            <a:ext cx="809625" cy="315913"/>
          </a:xfrm>
          <a:prstGeom prst="roundRect">
            <a:avLst/>
          </a:prstGeom>
          <a:noFill/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44444" t="95586" r="38889" b="874"/>
          <a:stretch>
            <a:fillRect/>
          </a:stretch>
        </p:blipFill>
        <p:spPr bwMode="auto">
          <a:xfrm>
            <a:off x="4064000" y="6027738"/>
            <a:ext cx="5068888" cy="695325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ot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678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масштаб меньше единицы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то расстояния на плане, карте или чертеже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 соответствующих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реальных расстояний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масштаб больше единицы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 больше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масштаба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990975"/>
            <a:ext cx="8642350" cy="2678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При масштабе чертежа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на чертеже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 в 10 раз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чем в действительности,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 при масштабе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в 10 раз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чем в действительности.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4718050"/>
            <a:ext cx="8642350" cy="1816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Масштаб карты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200 000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это означает, что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см на карте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соответствует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200 000 см (или же 2 км) на местности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 работы с масштабом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5130800" cy="333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72113" y="1719263"/>
            <a:ext cx="3421062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Иногда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вместо указания масштаба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говорят фразу вроде: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«В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см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км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42418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Здесь приведены две карты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одной и той же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местности.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масштаба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3388" y="1268413"/>
            <a:ext cx="8275637" cy="2828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184775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Левую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из них принято называть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более мелкомасштабной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правую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более крупномасштабной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4241800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Чем мелкомасштабнее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карта,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тем изображения объектов на ней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более мелкие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(т.е. меньше по размеру).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220663"/>
            <a:ext cx="31321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Масштаб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масштаба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3388" y="1268413"/>
            <a:ext cx="8275637" cy="2828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55578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Сравните, например, размеры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озера Пирос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приведённых картах – на левой размеры озера мельче, а на правой – крупнее.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431</Words>
  <Application>Microsoft Office PowerPoint</Application>
  <PresentationFormat>Экран (4:3)</PresentationFormat>
  <Paragraphs>102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222</cp:revision>
  <dcterms:created xsi:type="dcterms:W3CDTF">2012-12-15T11:02:59Z</dcterms:created>
  <dcterms:modified xsi:type="dcterms:W3CDTF">2013-12-20T20:33:38Z</dcterms:modified>
</cp:coreProperties>
</file>