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3.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notesMasterIdLst>
    <p:notesMasterId r:id="rId15"/>
  </p:notesMasterIdLst>
  <p:sldIdLst>
    <p:sldId id="465" r:id="rId2"/>
    <p:sldId id="464" r:id="rId3"/>
    <p:sldId id="401" r:id="rId4"/>
    <p:sldId id="451" r:id="rId5"/>
    <p:sldId id="473" r:id="rId6"/>
    <p:sldId id="309" r:id="rId7"/>
    <p:sldId id="471" r:id="rId8"/>
    <p:sldId id="460" r:id="rId9"/>
    <p:sldId id="474" r:id="rId10"/>
    <p:sldId id="313" r:id="rId11"/>
    <p:sldId id="429" r:id="rId12"/>
    <p:sldId id="479" r:id="rId13"/>
    <p:sldId id="478" r:id="rId14"/>
  </p:sldIdLst>
  <p:sldSz cx="9144000" cy="6858000" type="screen4x3"/>
  <p:notesSz cx="6858000" cy="9144000"/>
  <p:defaultTextStyle>
    <a:defPPr>
      <a:defRPr lang="ru-RU"/>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FF"/>
    <a:srgbClr val="CCFFFF"/>
    <a:srgbClr val="99FFCC"/>
    <a:srgbClr val="000099"/>
    <a:srgbClr val="008000"/>
    <a:srgbClr val="000000"/>
    <a:srgbClr val="002060"/>
    <a:srgbClr val="EAEAEA"/>
  </p:clrMru>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Нет стиля, сетка таблицы">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D5ABB26-0587-4C30-8999-92F81FD0307C}" styleName="Нет стиля, нет сетки">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horzBarState="maximized">
    <p:restoredLeft sz="8828" autoAdjust="0"/>
    <p:restoredTop sz="81818" autoAdjust="0"/>
  </p:normalViewPr>
  <p:slideViewPr>
    <p:cSldViewPr>
      <p:cViewPr varScale="1">
        <p:scale>
          <a:sx n="111" d="100"/>
          <a:sy n="111" d="100"/>
        </p:scale>
        <p:origin x="-150" y="-108"/>
      </p:cViewPr>
      <p:guideLst>
        <p:guide orient="horz" pos="2160"/>
        <p:guide pos="2880"/>
      </p:guideLst>
    </p:cSldViewPr>
  </p:slideViewPr>
  <p:notesTextViewPr>
    <p:cViewPr>
      <p:scale>
        <a:sx n="1" d="1"/>
        <a:sy n="1" d="1"/>
      </p:scale>
      <p:origin x="0" y="0"/>
    </p:cViewPr>
  </p:notesTextViewPr>
  <p:sorterViewPr>
    <p:cViewPr>
      <p:scale>
        <a:sx n="100" d="100"/>
        <a:sy n="100" d="100"/>
      </p:scale>
      <p:origin x="0" y="1776"/>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defRPr>
            </a:lvl1pPr>
          </a:lstStyle>
          <a:p>
            <a:pPr>
              <a:defRPr/>
            </a:pPr>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smtClean="0">
                <a:latin typeface="+mn-lt"/>
              </a:defRPr>
            </a:lvl1pPr>
          </a:lstStyle>
          <a:p>
            <a:pPr>
              <a:defRPr/>
            </a:pPr>
            <a:fld id="{D8F3BFDB-0D0E-4BFD-AE2B-F74B65B9CD08}" type="datetimeFigureOut">
              <a:rPr lang="ru-RU"/>
              <a:pPr>
                <a:defRPr/>
              </a:pPr>
              <a:t>25.02.2014</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ru-RU" noProof="0"/>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ru-RU" noProof="0" smtClean="0"/>
              <a:t>Образец текста</a:t>
            </a:r>
          </a:p>
          <a:p>
            <a:pPr lvl="1"/>
            <a:r>
              <a:rPr lang="ru-RU" noProof="0" smtClean="0"/>
              <a:t>Второй уровень</a:t>
            </a:r>
          </a:p>
          <a:p>
            <a:pPr lvl="2"/>
            <a:r>
              <a:rPr lang="ru-RU" noProof="0" smtClean="0"/>
              <a:t>Третий уровень</a:t>
            </a:r>
          </a:p>
          <a:p>
            <a:pPr lvl="3"/>
            <a:r>
              <a:rPr lang="ru-RU" noProof="0" smtClean="0"/>
              <a:t>Четвертый уровень</a:t>
            </a:r>
          </a:p>
          <a:p>
            <a:pPr lvl="4"/>
            <a:r>
              <a:rPr lang="ru-RU" noProof="0" smtClean="0"/>
              <a:t>Пятый уровень</a:t>
            </a:r>
            <a:endParaRPr lang="ru-RU" noProof="0"/>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defRPr>
            </a:lvl1pPr>
          </a:lstStyle>
          <a:p>
            <a:pPr>
              <a:defRPr/>
            </a:pPr>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smtClean="0">
                <a:latin typeface="+mn-lt"/>
              </a:defRPr>
            </a:lvl1pPr>
          </a:lstStyle>
          <a:p>
            <a:pPr>
              <a:defRPr/>
            </a:pPr>
            <a:fld id="{42458FE1-85A1-4DD1-ADCB-E9A17A139EA8}" type="slidenum">
              <a:rPr lang="ru-RU"/>
              <a:pPr>
                <a:defRPr/>
              </a:pPr>
              <a:t>‹#›</a:t>
            </a:fld>
            <a:endParaRPr lang="ru-RU"/>
          </a:p>
        </p:txBody>
      </p:sp>
    </p:spTree>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Образ слайда 1"/>
          <p:cNvSpPr>
            <a:spLocks noGrp="1" noRot="1" noChangeAspect="1"/>
          </p:cNvSpPr>
          <p:nvPr>
            <p:ph type="sldImg"/>
          </p:nvPr>
        </p:nvSpPr>
        <p:spPr bwMode="auto">
          <a:noFill/>
          <a:ln>
            <a:solidFill>
              <a:srgbClr val="000000"/>
            </a:solidFill>
            <a:miter lim="800000"/>
            <a:headEnd/>
            <a:tailEnd/>
          </a:ln>
        </p:spPr>
      </p:sp>
      <p:sp>
        <p:nvSpPr>
          <p:cNvPr id="15362" name="Заметки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ru-RU" smtClean="0"/>
          </a:p>
        </p:txBody>
      </p:sp>
      <p:sp>
        <p:nvSpPr>
          <p:cNvPr id="15363" name="Номер слайда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66CA8BF9-71FE-423D-88EF-A53D7A9D5036}" type="slidenum">
              <a:rPr lang="ru-RU"/>
              <a:pPr fontAlgn="base">
                <a:spcBef>
                  <a:spcPct val="0"/>
                </a:spcBef>
                <a:spcAft>
                  <a:spcPct val="0"/>
                </a:spcAft>
              </a:pPr>
              <a:t>1</a:t>
            </a:fld>
            <a:endParaRPr lang="ru-RU"/>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Образ слайда 1"/>
          <p:cNvSpPr>
            <a:spLocks noGrp="1" noRot="1" noChangeAspect="1"/>
          </p:cNvSpPr>
          <p:nvPr>
            <p:ph type="sldImg"/>
          </p:nvPr>
        </p:nvSpPr>
        <p:spPr bwMode="auto">
          <a:noFill/>
          <a:ln>
            <a:solidFill>
              <a:srgbClr val="000000"/>
            </a:solidFill>
            <a:miter lim="800000"/>
            <a:headEnd/>
            <a:tailEnd/>
          </a:ln>
        </p:spPr>
      </p:sp>
      <p:sp>
        <p:nvSpPr>
          <p:cNvPr id="33794" name="Заметки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ru-RU" smtClean="0"/>
          </a:p>
        </p:txBody>
      </p:sp>
      <p:sp>
        <p:nvSpPr>
          <p:cNvPr id="33795" name="Номер слайда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ECA3DE19-DEA9-40CC-8E57-D549B9840E2C}" type="slidenum">
              <a:rPr lang="ru-RU"/>
              <a:pPr fontAlgn="base">
                <a:spcBef>
                  <a:spcPct val="0"/>
                </a:spcBef>
                <a:spcAft>
                  <a:spcPct val="0"/>
                </a:spcAft>
              </a:pPr>
              <a:t>10</a:t>
            </a:fld>
            <a:endParaRPr lang="ru-RU"/>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Образ слайда 1"/>
          <p:cNvSpPr>
            <a:spLocks noGrp="1" noRot="1" noChangeAspect="1"/>
          </p:cNvSpPr>
          <p:nvPr>
            <p:ph type="sldImg"/>
          </p:nvPr>
        </p:nvSpPr>
        <p:spPr bwMode="auto">
          <a:noFill/>
          <a:ln>
            <a:solidFill>
              <a:srgbClr val="000000"/>
            </a:solidFill>
            <a:miter lim="800000"/>
            <a:headEnd/>
            <a:tailEnd/>
          </a:ln>
        </p:spPr>
      </p:sp>
      <p:sp>
        <p:nvSpPr>
          <p:cNvPr id="35842" name="Заметки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ru-RU" smtClean="0"/>
          </a:p>
        </p:txBody>
      </p:sp>
      <p:sp>
        <p:nvSpPr>
          <p:cNvPr id="35843" name="Номер слайда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851EBC2C-E3FC-46BE-B07F-B756976B58F4}" type="slidenum">
              <a:rPr lang="ru-RU"/>
              <a:pPr fontAlgn="base">
                <a:spcBef>
                  <a:spcPct val="0"/>
                </a:spcBef>
                <a:spcAft>
                  <a:spcPct val="0"/>
                </a:spcAft>
              </a:pPr>
              <a:t>11</a:t>
            </a:fld>
            <a:endParaRPr lang="ru-RU"/>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Образ слайда 1"/>
          <p:cNvSpPr>
            <a:spLocks noGrp="1" noRot="1" noChangeAspect="1"/>
          </p:cNvSpPr>
          <p:nvPr>
            <p:ph type="sldImg"/>
          </p:nvPr>
        </p:nvSpPr>
        <p:spPr bwMode="auto">
          <a:noFill/>
          <a:ln>
            <a:solidFill>
              <a:srgbClr val="000000"/>
            </a:solidFill>
            <a:miter lim="800000"/>
            <a:headEnd/>
            <a:tailEnd/>
          </a:ln>
        </p:spPr>
      </p:sp>
      <p:sp>
        <p:nvSpPr>
          <p:cNvPr id="37890" name="Заметки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ru-RU" smtClean="0"/>
              <a:t>Анимация построена на триггерах. Щелчок по перечню фактов открывает вторую часть перечня, щелчок по   второй части убирает ее. Переход на следующий слайд – щелчок за пределами тектовых блоков</a:t>
            </a:r>
          </a:p>
          <a:p>
            <a:pPr>
              <a:spcBef>
                <a:spcPct val="0"/>
              </a:spcBef>
            </a:pPr>
            <a:r>
              <a:rPr lang="ru-RU" smtClean="0"/>
              <a:t>Выполнение задания в режиме просмотра происходит при использовании встроенных средств </a:t>
            </a:r>
            <a:r>
              <a:rPr lang="en-US" smtClean="0"/>
              <a:t>Microsoft PPT</a:t>
            </a:r>
            <a:r>
              <a:rPr lang="ru-RU" smtClean="0"/>
              <a:t> (Инструмент ПЕРО)</a:t>
            </a:r>
          </a:p>
          <a:p>
            <a:pPr>
              <a:spcBef>
                <a:spcPct val="0"/>
              </a:spcBef>
            </a:pPr>
            <a:endParaRPr lang="ru-RU" smtClean="0"/>
          </a:p>
        </p:txBody>
      </p:sp>
      <p:sp>
        <p:nvSpPr>
          <p:cNvPr id="37891" name="Номер слайда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2BE98858-462E-4D7F-A6EC-1010426D1C08}" type="slidenum">
              <a:rPr lang="ru-RU"/>
              <a:pPr fontAlgn="base">
                <a:spcBef>
                  <a:spcPct val="0"/>
                </a:spcBef>
                <a:spcAft>
                  <a:spcPct val="0"/>
                </a:spcAft>
              </a:pPr>
              <a:t>12</a:t>
            </a:fld>
            <a:endParaRPr lang="ru-RU"/>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Образ слайда 1"/>
          <p:cNvSpPr>
            <a:spLocks noGrp="1" noRot="1" noChangeAspect="1"/>
          </p:cNvSpPr>
          <p:nvPr>
            <p:ph type="sldImg"/>
          </p:nvPr>
        </p:nvSpPr>
        <p:spPr bwMode="auto">
          <a:noFill/>
          <a:ln>
            <a:solidFill>
              <a:srgbClr val="000000"/>
            </a:solidFill>
            <a:miter lim="800000"/>
            <a:headEnd/>
            <a:tailEnd/>
          </a:ln>
        </p:spPr>
      </p:sp>
      <p:sp>
        <p:nvSpPr>
          <p:cNvPr id="39938" name="Заметки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ru-RU" smtClean="0"/>
              <a:t>Анимация построена на триггерах. Щелчок по блоку с заданием программного уровня  выводит на экран задание максимального уровня и наоборот.</a:t>
            </a:r>
          </a:p>
        </p:txBody>
      </p:sp>
      <p:sp>
        <p:nvSpPr>
          <p:cNvPr id="39939" name="Номер слайда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F21E5226-F452-4F99-AAEE-A2081C21B410}" type="slidenum">
              <a:rPr lang="ru-RU"/>
              <a:pPr fontAlgn="base">
                <a:spcBef>
                  <a:spcPct val="0"/>
                </a:spcBef>
                <a:spcAft>
                  <a:spcPct val="0"/>
                </a:spcAft>
              </a:pPr>
              <a:t>13</a:t>
            </a:fld>
            <a:endParaRPr lang="ru-RU"/>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Образ слайда 1"/>
          <p:cNvSpPr>
            <a:spLocks noGrp="1" noRot="1" noChangeAspect="1"/>
          </p:cNvSpPr>
          <p:nvPr>
            <p:ph type="sldImg"/>
          </p:nvPr>
        </p:nvSpPr>
        <p:spPr bwMode="auto">
          <a:noFill/>
          <a:ln>
            <a:solidFill>
              <a:srgbClr val="000000"/>
            </a:solidFill>
            <a:miter lim="800000"/>
            <a:headEnd/>
            <a:tailEnd/>
          </a:ln>
        </p:spPr>
      </p:sp>
      <p:sp>
        <p:nvSpPr>
          <p:cNvPr id="17410" name="Заметки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ru-RU" smtClean="0"/>
              <a:t>Анимация построена на триггерах. Щелчок по документу выводит на слайд увеличенную копию документа. Щелчок по увеличенному документу сворачивает его. Смена вопросов происходит  по щелчку на тексте вопроса. Переход на следующий слайд – щелчок за пределами текстовых блоков</a:t>
            </a:r>
          </a:p>
        </p:txBody>
      </p:sp>
      <p:sp>
        <p:nvSpPr>
          <p:cNvPr id="17411" name="Номер слайда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3E16261C-FC29-44CF-BB19-B74937889CF9}" type="slidenum">
              <a:rPr lang="ru-RU"/>
              <a:pPr fontAlgn="base">
                <a:spcBef>
                  <a:spcPct val="0"/>
                </a:spcBef>
                <a:spcAft>
                  <a:spcPct val="0"/>
                </a:spcAft>
              </a:pPr>
              <a:t>2</a:t>
            </a:fld>
            <a:endParaRPr lang="ru-RU"/>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Образ слайда 1"/>
          <p:cNvSpPr>
            <a:spLocks noGrp="1" noRot="1" noChangeAspect="1"/>
          </p:cNvSpPr>
          <p:nvPr>
            <p:ph type="sldImg"/>
          </p:nvPr>
        </p:nvSpPr>
        <p:spPr bwMode="auto">
          <a:noFill/>
          <a:ln>
            <a:solidFill>
              <a:srgbClr val="000000"/>
            </a:solidFill>
            <a:miter lim="800000"/>
            <a:headEnd/>
            <a:tailEnd/>
          </a:ln>
        </p:spPr>
      </p:sp>
      <p:sp>
        <p:nvSpPr>
          <p:cNvPr id="19458" name="Заметки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ru-RU" smtClean="0"/>
              <a:t>Анимация поставлена на щелчок. Вопрос исчезает, возникает авторская формулировка проблемной ситуации</a:t>
            </a:r>
          </a:p>
          <a:p>
            <a:pPr>
              <a:spcBef>
                <a:spcPct val="0"/>
              </a:spcBef>
            </a:pPr>
            <a:endParaRPr lang="ru-RU" smtClean="0"/>
          </a:p>
        </p:txBody>
      </p:sp>
      <p:sp>
        <p:nvSpPr>
          <p:cNvPr id="19459" name="Номер слайда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40C62BD1-415E-4604-8362-17B5AC63B14F}" type="slidenum">
              <a:rPr lang="ru-RU"/>
              <a:pPr fontAlgn="base">
                <a:spcBef>
                  <a:spcPct val="0"/>
                </a:spcBef>
                <a:spcAft>
                  <a:spcPct val="0"/>
                </a:spcAft>
              </a:pPr>
              <a:t>3</a:t>
            </a:fld>
            <a:endParaRPr lang="ru-RU"/>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Образ слайда 1"/>
          <p:cNvSpPr>
            <a:spLocks noGrp="1" noRot="1" noChangeAspect="1"/>
          </p:cNvSpPr>
          <p:nvPr>
            <p:ph type="sldImg"/>
          </p:nvPr>
        </p:nvSpPr>
        <p:spPr bwMode="auto">
          <a:noFill/>
          <a:ln>
            <a:solidFill>
              <a:srgbClr val="000000"/>
            </a:solidFill>
            <a:miter lim="800000"/>
            <a:headEnd/>
            <a:tailEnd/>
          </a:ln>
        </p:spPr>
      </p:sp>
      <p:sp>
        <p:nvSpPr>
          <p:cNvPr id="21506" name="Заметки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ru-RU" smtClean="0"/>
              <a:t>Анимация поставлена на щелчок. Происходит выцветание задания и появление таблицы. Заполнение таблицы в режиме просмотра происходит при использовании встроенных средств </a:t>
            </a:r>
            <a:r>
              <a:rPr lang="en-US" smtClean="0"/>
              <a:t>Microsoft PPT</a:t>
            </a:r>
            <a:endParaRPr lang="ru-RU" smtClean="0"/>
          </a:p>
        </p:txBody>
      </p:sp>
      <p:sp>
        <p:nvSpPr>
          <p:cNvPr id="21507" name="Номер слайда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D4670FD7-5390-4FA4-8DC8-AB79610DF092}" type="slidenum">
              <a:rPr lang="ru-RU"/>
              <a:pPr fontAlgn="base">
                <a:spcBef>
                  <a:spcPct val="0"/>
                </a:spcBef>
                <a:spcAft>
                  <a:spcPct val="0"/>
                </a:spcAft>
              </a:pPr>
              <a:t>4</a:t>
            </a:fld>
            <a:endParaRPr lang="ru-RU"/>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Образ слайда 1"/>
          <p:cNvSpPr>
            <a:spLocks noGrp="1" noRot="1" noChangeAspect="1"/>
          </p:cNvSpPr>
          <p:nvPr>
            <p:ph type="sldImg"/>
          </p:nvPr>
        </p:nvSpPr>
        <p:spPr bwMode="auto">
          <a:noFill/>
          <a:ln>
            <a:solidFill>
              <a:srgbClr val="000000"/>
            </a:solidFill>
            <a:miter lim="800000"/>
            <a:headEnd/>
            <a:tailEnd/>
          </a:ln>
        </p:spPr>
      </p:sp>
      <p:sp>
        <p:nvSpPr>
          <p:cNvPr id="23554" name="Заметки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ru-RU" smtClean="0"/>
              <a:t>Выполнение задания в режиме просмотра происходит при использовании встроенных средств </a:t>
            </a:r>
            <a:r>
              <a:rPr lang="en-US" smtClean="0"/>
              <a:t>Microsoft PPT</a:t>
            </a:r>
            <a:endParaRPr lang="ru-RU" smtClean="0"/>
          </a:p>
        </p:txBody>
      </p:sp>
      <p:sp>
        <p:nvSpPr>
          <p:cNvPr id="23555" name="Номер слайда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17A5AFF3-A4F6-4B3D-A513-67005A4C078E}" type="slidenum">
              <a:rPr lang="ru-RU"/>
              <a:pPr fontAlgn="base">
                <a:spcBef>
                  <a:spcPct val="0"/>
                </a:spcBef>
                <a:spcAft>
                  <a:spcPct val="0"/>
                </a:spcAft>
              </a:pPr>
              <a:t>5</a:t>
            </a:fld>
            <a:endParaRPr lang="ru-RU"/>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Образ слайда 1"/>
          <p:cNvSpPr>
            <a:spLocks noGrp="1" noRot="1" noChangeAspect="1"/>
          </p:cNvSpPr>
          <p:nvPr>
            <p:ph type="sldImg"/>
          </p:nvPr>
        </p:nvSpPr>
        <p:spPr bwMode="auto">
          <a:noFill/>
          <a:ln>
            <a:solidFill>
              <a:srgbClr val="000000"/>
            </a:solidFill>
            <a:miter lim="800000"/>
            <a:headEnd/>
            <a:tailEnd/>
          </a:ln>
        </p:spPr>
      </p:sp>
      <p:sp>
        <p:nvSpPr>
          <p:cNvPr id="25602" name="Заметки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ru-RU" smtClean="0"/>
          </a:p>
        </p:txBody>
      </p:sp>
      <p:sp>
        <p:nvSpPr>
          <p:cNvPr id="25603" name="Номер слайда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48B693E5-8801-4C22-AC91-A639C8BCAA39}" type="slidenum">
              <a:rPr lang="ru-RU"/>
              <a:pPr fontAlgn="base">
                <a:spcBef>
                  <a:spcPct val="0"/>
                </a:spcBef>
                <a:spcAft>
                  <a:spcPct val="0"/>
                </a:spcAft>
              </a:pPr>
              <a:t>6</a:t>
            </a:fld>
            <a:endParaRPr lang="ru-RU"/>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Образ слайда 1"/>
          <p:cNvSpPr>
            <a:spLocks noGrp="1" noRot="1" noChangeAspect="1"/>
          </p:cNvSpPr>
          <p:nvPr>
            <p:ph type="sldImg"/>
          </p:nvPr>
        </p:nvSpPr>
        <p:spPr bwMode="auto">
          <a:noFill/>
          <a:ln>
            <a:solidFill>
              <a:srgbClr val="000000"/>
            </a:solidFill>
            <a:miter lim="800000"/>
            <a:headEnd/>
            <a:tailEnd/>
          </a:ln>
        </p:spPr>
      </p:sp>
      <p:sp>
        <p:nvSpPr>
          <p:cNvPr id="27650" name="Заметки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ru-RU" smtClean="0"/>
              <a:t>Адрес рисунка - </a:t>
            </a:r>
            <a:r>
              <a:rPr lang="sq-AL" smtClean="0"/>
              <a:t>http://zemljaki.mybb.ru/uploads/0000/59/f0/8016-1-f.jpg</a:t>
            </a:r>
            <a:endParaRPr lang="ru-RU" smtClean="0"/>
          </a:p>
          <a:p>
            <a:pPr>
              <a:spcBef>
                <a:spcPct val="0"/>
              </a:spcBef>
            </a:pPr>
            <a:r>
              <a:rPr lang="ru-RU" smtClean="0"/>
              <a:t>Выполнение задания в режиме просмотра происходит при использовании встроенных средств </a:t>
            </a:r>
            <a:r>
              <a:rPr lang="en-US" smtClean="0"/>
              <a:t>Microsoft PPT</a:t>
            </a:r>
            <a:r>
              <a:rPr lang="ru-RU" smtClean="0"/>
              <a:t> (Инструмент ПЕРО)</a:t>
            </a:r>
          </a:p>
          <a:p>
            <a:pPr>
              <a:spcBef>
                <a:spcPct val="0"/>
              </a:spcBef>
            </a:pPr>
            <a:endParaRPr lang="ru-RU" smtClean="0"/>
          </a:p>
        </p:txBody>
      </p:sp>
      <p:sp>
        <p:nvSpPr>
          <p:cNvPr id="27651" name="Номер слайда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E136FC4F-88D1-49CC-A467-FE4EEB58D441}" type="slidenum">
              <a:rPr lang="ru-RU"/>
              <a:pPr fontAlgn="base">
                <a:spcBef>
                  <a:spcPct val="0"/>
                </a:spcBef>
                <a:spcAft>
                  <a:spcPct val="0"/>
                </a:spcAft>
              </a:pPr>
              <a:t>7</a:t>
            </a:fld>
            <a:endParaRPr lang="ru-RU"/>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Образ слайда 1"/>
          <p:cNvSpPr>
            <a:spLocks noGrp="1" noRot="1" noChangeAspect="1"/>
          </p:cNvSpPr>
          <p:nvPr>
            <p:ph type="sldImg"/>
          </p:nvPr>
        </p:nvSpPr>
        <p:spPr bwMode="auto">
          <a:noFill/>
          <a:ln>
            <a:solidFill>
              <a:srgbClr val="000000"/>
            </a:solidFill>
            <a:miter lim="800000"/>
            <a:headEnd/>
            <a:tailEnd/>
          </a:ln>
        </p:spPr>
      </p:sp>
      <p:sp>
        <p:nvSpPr>
          <p:cNvPr id="29698" name="Заметки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ru-RU" smtClean="0"/>
              <a:t>Использованы иллюстрации </a:t>
            </a:r>
            <a:r>
              <a:rPr lang="sq-AL" smtClean="0"/>
              <a:t>http://www.home-edu.ru/user/uatml/00001838/Gotovie/Praviteli_Rassia/textRussia.htm</a:t>
            </a:r>
            <a:endParaRPr lang="ru-RU" smtClean="0"/>
          </a:p>
        </p:txBody>
      </p:sp>
      <p:sp>
        <p:nvSpPr>
          <p:cNvPr id="29699" name="Номер слайда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F55DE4DF-8077-42B4-B1A6-4BAEEF5EDAB0}" type="slidenum">
              <a:rPr lang="ru-RU"/>
              <a:pPr fontAlgn="base">
                <a:spcBef>
                  <a:spcPct val="0"/>
                </a:spcBef>
                <a:spcAft>
                  <a:spcPct val="0"/>
                </a:spcAft>
              </a:pPr>
              <a:t>8</a:t>
            </a:fld>
            <a:endParaRPr lang="ru-RU"/>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Образ слайда 1"/>
          <p:cNvSpPr>
            <a:spLocks noGrp="1" noRot="1" noChangeAspect="1"/>
          </p:cNvSpPr>
          <p:nvPr>
            <p:ph type="sldImg"/>
          </p:nvPr>
        </p:nvSpPr>
        <p:spPr bwMode="auto">
          <a:noFill/>
          <a:ln>
            <a:solidFill>
              <a:srgbClr val="000000"/>
            </a:solidFill>
            <a:miter lim="800000"/>
            <a:headEnd/>
            <a:tailEnd/>
          </a:ln>
        </p:spPr>
      </p:sp>
      <p:sp>
        <p:nvSpPr>
          <p:cNvPr id="31746" name="Заметки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ru-RU" smtClean="0"/>
              <a:t>Использованы иллюстрации </a:t>
            </a:r>
            <a:r>
              <a:rPr lang="sq-AL" smtClean="0"/>
              <a:t>http://www.home-edu.ru/user/uatml/00001838/Gotovie/Praviteli_Rassia/textRussia.htm</a:t>
            </a:r>
            <a:endParaRPr lang="ru-RU" smtClean="0"/>
          </a:p>
          <a:p>
            <a:pPr>
              <a:spcBef>
                <a:spcPct val="0"/>
              </a:spcBef>
            </a:pPr>
            <a:r>
              <a:rPr lang="ru-RU" smtClean="0"/>
              <a:t>Выполнение задания в режиме просмотра происходит при использовании встроенных средств </a:t>
            </a:r>
            <a:r>
              <a:rPr lang="en-US" smtClean="0"/>
              <a:t>Microsoft PPT</a:t>
            </a:r>
            <a:r>
              <a:rPr lang="ru-RU" smtClean="0"/>
              <a:t> (Инструмент ПЕРО)</a:t>
            </a:r>
          </a:p>
        </p:txBody>
      </p:sp>
      <p:sp>
        <p:nvSpPr>
          <p:cNvPr id="31747" name="Номер слайда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B5CD636A-3E2B-4211-B7C0-2ACC18832268}" type="slidenum">
              <a:rPr lang="ru-RU"/>
              <a:pPr fontAlgn="base">
                <a:spcBef>
                  <a:spcPct val="0"/>
                </a:spcBef>
                <a:spcAft>
                  <a:spcPct val="0"/>
                </a:spcAft>
              </a:pPr>
              <a:t>9</a:t>
            </a:fld>
            <a:endParaRPr lang="ru-RU"/>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lvl1pPr>
              <a:defRPr/>
            </a:lvl1pPr>
          </a:lstStyle>
          <a:p>
            <a:pPr>
              <a:defRPr/>
            </a:pPr>
            <a:fld id="{801729C6-70EE-4507-B841-C615C89D32A3}" type="datetimeFigureOut">
              <a:rPr lang="ru-RU"/>
              <a:pPr>
                <a:defRPr/>
              </a:pPr>
              <a:t>25.02.2014</a:t>
            </a:fld>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4AEE7DFA-9A58-4D18-A025-A49D0100CB80}" type="slidenum">
              <a:rPr lang="ru-RU"/>
              <a:pPr>
                <a:defRPr/>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pPr>
              <a:defRPr/>
            </a:pPr>
            <a:fld id="{6A824406-AF69-48C2-8E72-0B70C1D962AF}" type="datetimeFigureOut">
              <a:rPr lang="ru-RU"/>
              <a:pPr>
                <a:defRPr/>
              </a:pPr>
              <a:t>25.02.2014</a:t>
            </a:fld>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91ECD094-C455-4A2A-A7E4-FE1A533AAA7A}" type="slidenum">
              <a:rPr lang="ru-RU"/>
              <a:pPr>
                <a:defRPr/>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pPr>
              <a:defRPr/>
            </a:pPr>
            <a:fld id="{A1D3BB1D-8615-42FE-96E7-A1919D51E1A3}" type="datetimeFigureOut">
              <a:rPr lang="ru-RU"/>
              <a:pPr>
                <a:defRPr/>
              </a:pPr>
              <a:t>25.02.2014</a:t>
            </a:fld>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E4985DEF-5C3A-4C23-B079-5225FB5E6485}" type="slidenum">
              <a:rPr lang="ru-RU"/>
              <a:pPr>
                <a:defRPr/>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4" name="Заголовок 1"/>
          <p:cNvSpPr txBox="1">
            <a:spLocks/>
          </p:cNvSpPr>
          <p:nvPr/>
        </p:nvSpPr>
        <p:spPr>
          <a:xfrm>
            <a:off x="0" y="0"/>
            <a:ext cx="9144000" cy="720000"/>
          </a:xfrm>
          <a:prstGeom prst="rect">
            <a:avLst/>
          </a:prstGeom>
          <a:solidFill>
            <a:schemeClr val="accent5">
              <a:lumMod val="40000"/>
              <a:lumOff val="60000"/>
            </a:schemeClr>
          </a:solidFill>
          <a:ln>
            <a:solidFill>
              <a:schemeClr val="accent1"/>
            </a:solidFill>
          </a:ln>
          <a:scene3d>
            <a:camera prst="orthographicFront"/>
            <a:lightRig rig="soft" dir="tl">
              <a:rot lat="0" lon="0" rev="0"/>
            </a:lightRig>
          </a:scene3d>
          <a:sp3d>
            <a:bevelT/>
          </a:sp3d>
        </p:spPr>
        <p:txBody>
          <a:bodyPr>
            <a:normAutofit/>
            <a:sp3d contourW="25400" prstMaterial="matte">
              <a:bevelT w="25400" h="55880" prst="artDeco"/>
              <a:contourClr>
                <a:schemeClr val="accent2">
                  <a:tint val="20000"/>
                </a:schemeClr>
              </a:contourClr>
            </a:sp3d>
          </a:bodyPr>
          <a:lstStyle>
            <a:lvl1pPr algn="ctr" defTabSz="914400" rtl="0" eaLnBrk="1" latinLnBrk="0" hangingPunct="1">
              <a:spcBef>
                <a:spcPct val="0"/>
              </a:spcBef>
              <a:buNone/>
              <a:defRPr sz="4400" b="1" kern="1200" cap="none" spc="5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mj-lt"/>
                <a:ea typeface="+mj-ea"/>
                <a:cs typeface="+mj-cs"/>
              </a:defRPr>
            </a:lvl1pPr>
          </a:lstStyle>
          <a:p>
            <a:pPr fontAlgn="auto">
              <a:spcAft>
                <a:spcPts val="0"/>
              </a:spcAft>
              <a:defRPr/>
            </a:pPr>
            <a:endParaRPr lang="ru-RU" sz="3200" dirty="0"/>
          </a:p>
        </p:txBody>
      </p:sp>
      <p:pic>
        <p:nvPicPr>
          <p:cNvPr id="5" name="Picture 12"/>
          <p:cNvPicPr>
            <a:picLocks noChangeArrowheads="1"/>
          </p:cNvPicPr>
          <p:nvPr userDrawn="1"/>
        </p:nvPicPr>
        <p:blipFill>
          <a:blip r:embed="rId2">
            <a:clrChange>
              <a:clrFrom>
                <a:srgbClr val="FFFFFF"/>
              </a:clrFrom>
              <a:clrTo>
                <a:srgbClr val="FFFFFF">
                  <a:alpha val="0"/>
                </a:srgbClr>
              </a:clrTo>
            </a:clrChange>
          </a:blip>
          <a:srcRect/>
          <a:stretch>
            <a:fillRect/>
          </a:stretch>
        </p:blipFill>
        <p:spPr bwMode="auto">
          <a:xfrm>
            <a:off x="0" y="6199188"/>
            <a:ext cx="9144000" cy="658812"/>
          </a:xfrm>
          <a:prstGeom prst="rect">
            <a:avLst/>
          </a:prstGeom>
          <a:noFill/>
          <a:ln w="9525">
            <a:noFill/>
            <a:miter lim="800000"/>
            <a:headEnd/>
            <a:tailEnd/>
          </a:ln>
        </p:spPr>
      </p:pic>
      <p:sp>
        <p:nvSpPr>
          <p:cNvPr id="2" name="Заголовок 1"/>
          <p:cNvSpPr>
            <a:spLocks noGrp="1"/>
          </p:cNvSpPr>
          <p:nvPr>
            <p:ph type="title"/>
          </p:nvPr>
        </p:nvSpPr>
        <p:spPr>
          <a:xfrm>
            <a:off x="251520" y="0"/>
            <a:ext cx="8640960" cy="720000"/>
          </a:xfrm>
        </p:spPr>
        <p:txBody>
          <a:bodyPr anchor="ct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Дата 3"/>
          <p:cNvSpPr>
            <a:spLocks noGrp="1"/>
          </p:cNvSpPr>
          <p:nvPr>
            <p:ph type="dt" sz="half" idx="10"/>
          </p:nvPr>
        </p:nvSpPr>
        <p:spPr/>
        <p:txBody>
          <a:bodyPr/>
          <a:lstStyle>
            <a:lvl1pPr>
              <a:defRPr/>
            </a:lvl1pPr>
          </a:lstStyle>
          <a:p>
            <a:pPr>
              <a:defRPr/>
            </a:pPr>
            <a:fld id="{7DBFF6CF-B419-4A6A-8F76-CF5B538FD469}" type="datetimeFigureOut">
              <a:rPr lang="ru-RU"/>
              <a:pPr>
                <a:defRPr/>
              </a:pPr>
              <a:t>25.02.2014</a:t>
            </a:fld>
            <a:endParaRPr lang="ru-RU"/>
          </a:p>
        </p:txBody>
      </p:sp>
      <p:sp>
        <p:nvSpPr>
          <p:cNvPr id="7" name="Нижний колонтитул 4"/>
          <p:cNvSpPr>
            <a:spLocks noGrp="1"/>
          </p:cNvSpPr>
          <p:nvPr>
            <p:ph type="ftr" sz="quarter" idx="11"/>
          </p:nvPr>
        </p:nvSpPr>
        <p:spPr/>
        <p:txBody>
          <a:bodyPr/>
          <a:lstStyle>
            <a:lvl1pPr>
              <a:defRPr/>
            </a:lvl1pPr>
          </a:lstStyle>
          <a:p>
            <a:pPr>
              <a:defRPr/>
            </a:pPr>
            <a:endParaRPr lang="ru-RU"/>
          </a:p>
        </p:txBody>
      </p:sp>
      <p:sp>
        <p:nvSpPr>
          <p:cNvPr id="8" name="Номер слайда 5"/>
          <p:cNvSpPr>
            <a:spLocks noGrp="1"/>
          </p:cNvSpPr>
          <p:nvPr>
            <p:ph type="sldNum" sz="quarter" idx="12"/>
          </p:nvPr>
        </p:nvSpPr>
        <p:spPr/>
        <p:txBody>
          <a:bodyPr/>
          <a:lstStyle>
            <a:lvl1pPr>
              <a:defRPr/>
            </a:lvl1pPr>
          </a:lstStyle>
          <a:p>
            <a:pPr>
              <a:defRPr/>
            </a:pPr>
            <a:fld id="{1EE1F005-8E50-409F-A5E7-084303E6DB39}" type="slidenum">
              <a:rPr lang="ru-RU"/>
              <a:pPr>
                <a:defRPr/>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lvl1pPr>
              <a:defRPr/>
            </a:lvl1pPr>
          </a:lstStyle>
          <a:p>
            <a:pPr>
              <a:defRPr/>
            </a:pPr>
            <a:fld id="{95B423C6-5723-47AB-B233-7903C0F5C5CB}" type="datetimeFigureOut">
              <a:rPr lang="ru-RU"/>
              <a:pPr>
                <a:defRPr/>
              </a:pPr>
              <a:t>25.02.2014</a:t>
            </a:fld>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7222B78E-A05D-4F61-8B03-CEE7B96E1E65}" type="slidenum">
              <a:rPr lang="ru-RU"/>
              <a:pPr>
                <a:defRPr/>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5" name="Заголовок 1"/>
          <p:cNvSpPr txBox="1">
            <a:spLocks/>
          </p:cNvSpPr>
          <p:nvPr/>
        </p:nvSpPr>
        <p:spPr>
          <a:xfrm>
            <a:off x="0" y="0"/>
            <a:ext cx="9144000" cy="720000"/>
          </a:xfrm>
          <a:prstGeom prst="rect">
            <a:avLst/>
          </a:prstGeom>
          <a:solidFill>
            <a:schemeClr val="accent5">
              <a:lumMod val="40000"/>
              <a:lumOff val="60000"/>
            </a:schemeClr>
          </a:solidFill>
          <a:ln>
            <a:solidFill>
              <a:schemeClr val="accent1"/>
            </a:solidFill>
          </a:ln>
          <a:scene3d>
            <a:camera prst="orthographicFront"/>
            <a:lightRig rig="soft" dir="tl">
              <a:rot lat="0" lon="0" rev="0"/>
            </a:lightRig>
          </a:scene3d>
          <a:sp3d>
            <a:bevelT/>
          </a:sp3d>
        </p:spPr>
        <p:txBody>
          <a:bodyPr>
            <a:normAutofit/>
            <a:sp3d contourW="25400" prstMaterial="matte">
              <a:bevelT w="25400" h="55880" prst="artDeco"/>
              <a:contourClr>
                <a:schemeClr val="accent2">
                  <a:tint val="20000"/>
                </a:schemeClr>
              </a:contourClr>
            </a:sp3d>
          </a:bodyPr>
          <a:lstStyle>
            <a:lvl1pPr algn="ctr" defTabSz="914400" rtl="0" eaLnBrk="1" latinLnBrk="0" hangingPunct="1">
              <a:spcBef>
                <a:spcPct val="0"/>
              </a:spcBef>
              <a:buNone/>
              <a:defRPr sz="4400" b="1" kern="1200" cap="none" spc="5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mj-lt"/>
                <a:ea typeface="+mj-ea"/>
                <a:cs typeface="+mj-cs"/>
              </a:defRPr>
            </a:lvl1pPr>
          </a:lstStyle>
          <a:p>
            <a:pPr fontAlgn="auto">
              <a:spcAft>
                <a:spcPts val="0"/>
              </a:spcAft>
              <a:defRPr/>
            </a:pPr>
            <a:endParaRPr lang="ru-RU" sz="3200" dirty="0"/>
          </a:p>
        </p:txBody>
      </p:sp>
      <p:pic>
        <p:nvPicPr>
          <p:cNvPr id="6" name="Picture 12"/>
          <p:cNvPicPr>
            <a:picLocks noChangeArrowheads="1"/>
          </p:cNvPicPr>
          <p:nvPr userDrawn="1"/>
        </p:nvPicPr>
        <p:blipFill>
          <a:blip r:embed="rId2">
            <a:clrChange>
              <a:clrFrom>
                <a:srgbClr val="FFFFFF"/>
              </a:clrFrom>
              <a:clrTo>
                <a:srgbClr val="FFFFFF">
                  <a:alpha val="0"/>
                </a:srgbClr>
              </a:clrTo>
            </a:clrChange>
          </a:blip>
          <a:srcRect/>
          <a:stretch>
            <a:fillRect/>
          </a:stretch>
        </p:blipFill>
        <p:spPr bwMode="auto">
          <a:xfrm>
            <a:off x="0" y="6199188"/>
            <a:ext cx="9144000" cy="658812"/>
          </a:xfrm>
          <a:prstGeom prst="rect">
            <a:avLst/>
          </a:prstGeom>
          <a:noFill/>
          <a:ln w="9525">
            <a:noFill/>
            <a:miter lim="800000"/>
            <a:headEnd/>
            <a:tailEnd/>
          </a:ln>
        </p:spPr>
      </p:pic>
      <p:sp>
        <p:nvSpPr>
          <p:cNvPr id="2" name="Заголовок 1"/>
          <p:cNvSpPr>
            <a:spLocks noGrp="1"/>
          </p:cNvSpPr>
          <p:nvPr>
            <p:ph type="title"/>
          </p:nvPr>
        </p:nvSpPr>
        <p:spPr>
          <a:xfrm>
            <a:off x="251520" y="0"/>
            <a:ext cx="8640960" cy="720000"/>
          </a:xfrm>
        </p:spPr>
        <p:txBody>
          <a:bodyPr anchor="ctr"/>
          <a:lstStyle/>
          <a:p>
            <a:r>
              <a:rPr lang="ru-RU" smtClean="0"/>
              <a:t>Образец заголовка</a:t>
            </a:r>
            <a:endParaRPr lang="ru-RU" dirty="0"/>
          </a:p>
        </p:txBody>
      </p:sp>
      <p:sp>
        <p:nvSpPr>
          <p:cNvPr id="3" name="Объект 2"/>
          <p:cNvSpPr>
            <a:spLocks noGrp="1"/>
          </p:cNvSpPr>
          <p:nvPr>
            <p:ph sz="half" idx="1"/>
          </p:nvPr>
        </p:nvSpPr>
        <p:spPr>
          <a:xfrm>
            <a:off x="252000" y="980727"/>
            <a:ext cx="3600000" cy="5688000"/>
          </a:xfrm>
          <a:prstGeom prst="roundRect">
            <a:avLst>
              <a:gd name="adj" fmla="val 10317"/>
            </a:avLst>
          </a:prstGeom>
          <a:ln w="44450">
            <a:solidFill>
              <a:srgbClr val="FF0000"/>
            </a:solidFill>
          </a:ln>
        </p:spPr>
        <p:txBody>
          <a:bodyPr/>
          <a:lstStyle>
            <a:lvl1pPr marL="90000" indent="360000">
              <a:spcBef>
                <a:spcPts val="0"/>
              </a:spcBef>
              <a:buFont typeface="Comic Sans MS" pitchFamily="66" charset="0"/>
              <a:buChar char="—"/>
              <a:defRPr sz="2800"/>
            </a:lvl1pPr>
            <a:lvl2pPr marL="90000" indent="360000">
              <a:spcBef>
                <a:spcPts val="0"/>
              </a:spcBef>
              <a:buFont typeface="Comic Sans MS" pitchFamily="66" charset="0"/>
              <a:buChar char="—"/>
              <a:defRPr sz="2400"/>
            </a:lvl2pPr>
            <a:lvl3pPr marL="90000" indent="360000">
              <a:spcBef>
                <a:spcPts val="0"/>
              </a:spcBef>
              <a:buFont typeface="Comic Sans MS" pitchFamily="66" charset="0"/>
              <a:buChar char="—"/>
              <a:defRPr sz="2000"/>
            </a:lvl3pPr>
            <a:lvl4pPr marL="90000" indent="360000">
              <a:spcBef>
                <a:spcPts val="0"/>
              </a:spcBef>
              <a:buFont typeface="Comic Sans MS" pitchFamily="66" charset="0"/>
              <a:buChar char="—"/>
              <a:defRPr sz="1800"/>
            </a:lvl4pPr>
            <a:lvl5pPr marL="90000" indent="360000">
              <a:spcBef>
                <a:spcPts val="0"/>
              </a:spcBef>
              <a:buFont typeface="Comic Sans MS" pitchFamily="66" charset="0"/>
              <a:buChar cha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5256000" y="980727"/>
            <a:ext cx="3600000" cy="5688000"/>
          </a:xfrm>
          <a:prstGeom prst="roundRect">
            <a:avLst>
              <a:gd name="adj" fmla="val 9259"/>
            </a:avLst>
          </a:prstGeom>
          <a:ln w="44450">
            <a:solidFill>
              <a:srgbClr val="00CC00"/>
            </a:solidFill>
          </a:ln>
        </p:spPr>
        <p:txBody>
          <a:bodyPr/>
          <a:lstStyle>
            <a:lvl1pPr marL="90000" indent="360000">
              <a:spcBef>
                <a:spcPts val="0"/>
              </a:spcBef>
              <a:buFont typeface="Comic Sans MS" pitchFamily="66" charset="0"/>
              <a:buChar char="—"/>
              <a:defRPr sz="2800"/>
            </a:lvl1pPr>
            <a:lvl2pPr marL="90000" indent="360000">
              <a:spcBef>
                <a:spcPts val="0"/>
              </a:spcBef>
              <a:buFont typeface="Comic Sans MS" pitchFamily="66" charset="0"/>
              <a:buChar char="—"/>
              <a:defRPr sz="2400"/>
            </a:lvl2pPr>
            <a:lvl3pPr marL="90000" indent="360000">
              <a:spcBef>
                <a:spcPts val="0"/>
              </a:spcBef>
              <a:buFont typeface="Comic Sans MS" pitchFamily="66" charset="0"/>
              <a:buChar char="—"/>
              <a:defRPr sz="2000"/>
            </a:lvl3pPr>
            <a:lvl4pPr marL="90000" indent="360000">
              <a:spcBef>
                <a:spcPts val="0"/>
              </a:spcBef>
              <a:buFont typeface="Comic Sans MS" pitchFamily="66" charset="0"/>
              <a:buChar char="—"/>
              <a:defRPr sz="1800"/>
            </a:lvl4pPr>
            <a:lvl5pPr marL="90000" indent="360000">
              <a:spcBef>
                <a:spcPts val="0"/>
              </a:spcBef>
              <a:buFont typeface="Comic Sans MS" pitchFamily="66" charset="0"/>
              <a:buChar cha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4"/>
          <p:cNvSpPr>
            <a:spLocks noGrp="1"/>
          </p:cNvSpPr>
          <p:nvPr>
            <p:ph type="dt" sz="half" idx="10"/>
          </p:nvPr>
        </p:nvSpPr>
        <p:spPr/>
        <p:txBody>
          <a:bodyPr/>
          <a:lstStyle>
            <a:lvl1pPr>
              <a:defRPr/>
            </a:lvl1pPr>
          </a:lstStyle>
          <a:p>
            <a:pPr>
              <a:defRPr/>
            </a:pPr>
            <a:fld id="{C0202F3D-3BDC-4261-BB92-71418069CD6C}" type="datetimeFigureOut">
              <a:rPr lang="ru-RU"/>
              <a:pPr>
                <a:defRPr/>
              </a:pPr>
              <a:t>25.02.2014</a:t>
            </a:fld>
            <a:endParaRPr lang="ru-RU"/>
          </a:p>
        </p:txBody>
      </p:sp>
      <p:sp>
        <p:nvSpPr>
          <p:cNvPr id="8" name="Нижний колонтитул 5"/>
          <p:cNvSpPr>
            <a:spLocks noGrp="1"/>
          </p:cNvSpPr>
          <p:nvPr>
            <p:ph type="ftr" sz="quarter" idx="11"/>
          </p:nvPr>
        </p:nvSpPr>
        <p:spPr/>
        <p:txBody>
          <a:bodyPr/>
          <a:lstStyle>
            <a:lvl1pPr>
              <a:defRPr/>
            </a:lvl1pPr>
          </a:lstStyle>
          <a:p>
            <a:pPr>
              <a:defRPr/>
            </a:pPr>
            <a:endParaRPr lang="ru-RU"/>
          </a:p>
        </p:txBody>
      </p:sp>
      <p:sp>
        <p:nvSpPr>
          <p:cNvPr id="9" name="Номер слайда 6"/>
          <p:cNvSpPr>
            <a:spLocks noGrp="1"/>
          </p:cNvSpPr>
          <p:nvPr>
            <p:ph type="sldNum" sz="quarter" idx="12"/>
          </p:nvPr>
        </p:nvSpPr>
        <p:spPr/>
        <p:txBody>
          <a:bodyPr/>
          <a:lstStyle>
            <a:lvl1pPr>
              <a:defRPr/>
            </a:lvl1pPr>
          </a:lstStyle>
          <a:p>
            <a:pPr>
              <a:defRPr/>
            </a:pPr>
            <a:fld id="{16BE386A-B768-4DD7-9A10-9A48827DA3A1}" type="slidenum">
              <a:rPr lang="ru-RU"/>
              <a:pPr>
                <a:defRPr/>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3"/>
          <p:cNvSpPr>
            <a:spLocks noGrp="1"/>
          </p:cNvSpPr>
          <p:nvPr>
            <p:ph type="dt" sz="half" idx="10"/>
          </p:nvPr>
        </p:nvSpPr>
        <p:spPr/>
        <p:txBody>
          <a:bodyPr/>
          <a:lstStyle>
            <a:lvl1pPr>
              <a:defRPr/>
            </a:lvl1pPr>
          </a:lstStyle>
          <a:p>
            <a:pPr>
              <a:defRPr/>
            </a:pPr>
            <a:fld id="{232010B3-A67B-4F85-820F-AA537CD7E598}" type="datetimeFigureOut">
              <a:rPr lang="ru-RU"/>
              <a:pPr>
                <a:defRPr/>
              </a:pPr>
              <a:t>25.02.2014</a:t>
            </a:fld>
            <a:endParaRPr lang="ru-RU"/>
          </a:p>
        </p:txBody>
      </p:sp>
      <p:sp>
        <p:nvSpPr>
          <p:cNvPr id="8" name="Нижний колонтитул 4"/>
          <p:cNvSpPr>
            <a:spLocks noGrp="1"/>
          </p:cNvSpPr>
          <p:nvPr>
            <p:ph type="ftr" sz="quarter" idx="11"/>
          </p:nvPr>
        </p:nvSpPr>
        <p:spPr/>
        <p:txBody>
          <a:bodyPr/>
          <a:lstStyle>
            <a:lvl1pPr>
              <a:defRPr/>
            </a:lvl1pPr>
          </a:lstStyle>
          <a:p>
            <a:pPr>
              <a:defRPr/>
            </a:pPr>
            <a:endParaRPr lang="ru-RU"/>
          </a:p>
        </p:txBody>
      </p:sp>
      <p:sp>
        <p:nvSpPr>
          <p:cNvPr id="9" name="Номер слайда 5"/>
          <p:cNvSpPr>
            <a:spLocks noGrp="1"/>
          </p:cNvSpPr>
          <p:nvPr>
            <p:ph type="sldNum" sz="quarter" idx="12"/>
          </p:nvPr>
        </p:nvSpPr>
        <p:spPr/>
        <p:txBody>
          <a:bodyPr/>
          <a:lstStyle>
            <a:lvl1pPr>
              <a:defRPr/>
            </a:lvl1pPr>
          </a:lstStyle>
          <a:p>
            <a:pPr>
              <a:defRPr/>
            </a:pPr>
            <a:fld id="{B0F50D59-E795-4A1E-B607-026BE4C642F8}" type="slidenum">
              <a:rPr lang="ru-RU"/>
              <a:pPr>
                <a:defRPr/>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3" name="Заголовок 1"/>
          <p:cNvSpPr txBox="1">
            <a:spLocks/>
          </p:cNvSpPr>
          <p:nvPr/>
        </p:nvSpPr>
        <p:spPr>
          <a:xfrm>
            <a:off x="0" y="0"/>
            <a:ext cx="9144000" cy="720000"/>
          </a:xfrm>
          <a:prstGeom prst="rect">
            <a:avLst/>
          </a:prstGeom>
          <a:solidFill>
            <a:schemeClr val="accent5">
              <a:lumMod val="40000"/>
              <a:lumOff val="60000"/>
            </a:schemeClr>
          </a:solidFill>
          <a:ln>
            <a:solidFill>
              <a:schemeClr val="accent1"/>
            </a:solidFill>
          </a:ln>
          <a:scene3d>
            <a:camera prst="orthographicFront"/>
            <a:lightRig rig="soft" dir="tl">
              <a:rot lat="0" lon="0" rev="0"/>
            </a:lightRig>
          </a:scene3d>
          <a:sp3d>
            <a:bevelT/>
          </a:sp3d>
        </p:spPr>
        <p:txBody>
          <a:bodyPr>
            <a:normAutofit/>
            <a:sp3d contourW="25400" prstMaterial="matte">
              <a:bevelT w="25400" h="55880" prst="artDeco"/>
              <a:contourClr>
                <a:schemeClr val="accent2">
                  <a:tint val="20000"/>
                </a:schemeClr>
              </a:contourClr>
            </a:sp3d>
          </a:bodyPr>
          <a:lstStyle>
            <a:lvl1pPr algn="ctr" defTabSz="914400" rtl="0" eaLnBrk="1" latinLnBrk="0" hangingPunct="1">
              <a:spcBef>
                <a:spcPct val="0"/>
              </a:spcBef>
              <a:buNone/>
              <a:defRPr sz="4400" b="1" kern="1200" cap="none" spc="5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mj-lt"/>
                <a:ea typeface="+mj-ea"/>
                <a:cs typeface="+mj-cs"/>
              </a:defRPr>
            </a:lvl1pPr>
          </a:lstStyle>
          <a:p>
            <a:pPr fontAlgn="auto">
              <a:spcAft>
                <a:spcPts val="0"/>
              </a:spcAft>
              <a:defRPr/>
            </a:pPr>
            <a:endParaRPr lang="ru-RU" sz="3200" dirty="0"/>
          </a:p>
        </p:txBody>
      </p:sp>
      <p:pic>
        <p:nvPicPr>
          <p:cNvPr id="4" name="Picture 12"/>
          <p:cNvPicPr>
            <a:picLocks noChangeArrowheads="1"/>
          </p:cNvPicPr>
          <p:nvPr userDrawn="1"/>
        </p:nvPicPr>
        <p:blipFill>
          <a:blip r:embed="rId2">
            <a:clrChange>
              <a:clrFrom>
                <a:srgbClr val="FFFFFF"/>
              </a:clrFrom>
              <a:clrTo>
                <a:srgbClr val="FFFFFF">
                  <a:alpha val="0"/>
                </a:srgbClr>
              </a:clrTo>
            </a:clrChange>
          </a:blip>
          <a:srcRect/>
          <a:stretch>
            <a:fillRect/>
          </a:stretch>
        </p:blipFill>
        <p:spPr bwMode="auto">
          <a:xfrm>
            <a:off x="0" y="6199188"/>
            <a:ext cx="9144000" cy="658812"/>
          </a:xfrm>
          <a:prstGeom prst="rect">
            <a:avLst/>
          </a:prstGeom>
          <a:noFill/>
          <a:ln w="9525">
            <a:noFill/>
            <a:miter lim="800000"/>
            <a:headEnd/>
            <a:tailEnd/>
          </a:ln>
        </p:spPr>
      </p:pic>
      <p:sp>
        <p:nvSpPr>
          <p:cNvPr id="2" name="Заголовок 1"/>
          <p:cNvSpPr>
            <a:spLocks noGrp="1"/>
          </p:cNvSpPr>
          <p:nvPr>
            <p:ph type="title"/>
          </p:nvPr>
        </p:nvSpPr>
        <p:spPr>
          <a:xfrm>
            <a:off x="251520" y="0"/>
            <a:ext cx="8640960" cy="720000"/>
          </a:xfrm>
        </p:spPr>
        <p:txBody>
          <a:bodyPr anchor="ctr"/>
          <a:lstStyle/>
          <a:p>
            <a:r>
              <a:rPr lang="ru-RU" smtClean="0"/>
              <a:t>Образец заголовка</a:t>
            </a:r>
            <a:endParaRPr lang="ru-RU"/>
          </a:p>
        </p:txBody>
      </p:sp>
      <p:sp>
        <p:nvSpPr>
          <p:cNvPr id="5" name="Дата 2"/>
          <p:cNvSpPr>
            <a:spLocks noGrp="1"/>
          </p:cNvSpPr>
          <p:nvPr>
            <p:ph type="dt" sz="half" idx="10"/>
          </p:nvPr>
        </p:nvSpPr>
        <p:spPr/>
        <p:txBody>
          <a:bodyPr/>
          <a:lstStyle>
            <a:lvl1pPr>
              <a:defRPr/>
            </a:lvl1pPr>
          </a:lstStyle>
          <a:p>
            <a:pPr>
              <a:defRPr/>
            </a:pPr>
            <a:fld id="{94AF0984-3347-458D-9D60-56CCF54655CE}" type="datetimeFigureOut">
              <a:rPr lang="ru-RU"/>
              <a:pPr>
                <a:defRPr/>
              </a:pPr>
              <a:t>25.02.2014</a:t>
            </a:fld>
            <a:endParaRPr lang="ru-RU"/>
          </a:p>
        </p:txBody>
      </p:sp>
      <p:sp>
        <p:nvSpPr>
          <p:cNvPr id="6" name="Нижний колонтитул 3"/>
          <p:cNvSpPr>
            <a:spLocks noGrp="1"/>
          </p:cNvSpPr>
          <p:nvPr>
            <p:ph type="ftr" sz="quarter" idx="11"/>
          </p:nvPr>
        </p:nvSpPr>
        <p:spPr/>
        <p:txBody>
          <a:bodyPr/>
          <a:lstStyle>
            <a:lvl1pPr>
              <a:defRPr/>
            </a:lvl1pPr>
          </a:lstStyle>
          <a:p>
            <a:pPr>
              <a:defRPr/>
            </a:pPr>
            <a:endParaRPr lang="ru-RU"/>
          </a:p>
        </p:txBody>
      </p:sp>
      <p:sp>
        <p:nvSpPr>
          <p:cNvPr id="7" name="Номер слайда 4"/>
          <p:cNvSpPr>
            <a:spLocks noGrp="1"/>
          </p:cNvSpPr>
          <p:nvPr>
            <p:ph type="sldNum" sz="quarter" idx="12"/>
          </p:nvPr>
        </p:nvSpPr>
        <p:spPr/>
        <p:txBody>
          <a:bodyPr/>
          <a:lstStyle>
            <a:lvl1pPr>
              <a:defRPr/>
            </a:lvl1pPr>
          </a:lstStyle>
          <a:p>
            <a:pPr>
              <a:defRPr/>
            </a:pPr>
            <a:fld id="{933D6F41-576B-44D1-AA35-75706F63BB57}" type="slidenum">
              <a:rPr lang="ru-RU"/>
              <a:pPr>
                <a:defRPr/>
              </a:pPr>
              <a:t>‹#›</a:t>
            </a:fld>
            <a:endParaRPr lang="ru-RU"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pic>
        <p:nvPicPr>
          <p:cNvPr id="2" name="Picture 12"/>
          <p:cNvPicPr>
            <a:picLocks noChangeArrowheads="1"/>
          </p:cNvPicPr>
          <p:nvPr userDrawn="1"/>
        </p:nvPicPr>
        <p:blipFill>
          <a:blip r:embed="rId2">
            <a:clrChange>
              <a:clrFrom>
                <a:srgbClr val="FFFFFF"/>
              </a:clrFrom>
              <a:clrTo>
                <a:srgbClr val="FFFFFF">
                  <a:alpha val="0"/>
                </a:srgbClr>
              </a:clrTo>
            </a:clrChange>
          </a:blip>
          <a:srcRect/>
          <a:stretch>
            <a:fillRect/>
          </a:stretch>
        </p:blipFill>
        <p:spPr bwMode="auto">
          <a:xfrm>
            <a:off x="0" y="6199188"/>
            <a:ext cx="9144000" cy="658812"/>
          </a:xfrm>
          <a:prstGeom prst="rect">
            <a:avLst/>
          </a:prstGeom>
          <a:noFill/>
          <a:ln w="9525">
            <a:noFill/>
            <a:miter lim="800000"/>
            <a:headEnd/>
            <a:tailEnd/>
          </a:ln>
        </p:spPr>
      </p:pic>
      <p:sp>
        <p:nvSpPr>
          <p:cNvPr id="3" name="Заголовок 1"/>
          <p:cNvSpPr txBox="1">
            <a:spLocks/>
          </p:cNvSpPr>
          <p:nvPr userDrawn="1"/>
        </p:nvSpPr>
        <p:spPr>
          <a:xfrm>
            <a:off x="0" y="0"/>
            <a:ext cx="9144000" cy="720000"/>
          </a:xfrm>
          <a:prstGeom prst="rect">
            <a:avLst/>
          </a:prstGeom>
          <a:solidFill>
            <a:schemeClr val="accent5">
              <a:lumMod val="40000"/>
              <a:lumOff val="60000"/>
            </a:schemeClr>
          </a:solidFill>
          <a:ln>
            <a:solidFill>
              <a:schemeClr val="accent1"/>
            </a:solidFill>
          </a:ln>
          <a:scene3d>
            <a:camera prst="orthographicFront"/>
            <a:lightRig rig="soft" dir="tl">
              <a:rot lat="0" lon="0" rev="0"/>
            </a:lightRig>
          </a:scene3d>
          <a:sp3d>
            <a:bevelT/>
          </a:sp3d>
        </p:spPr>
        <p:txBody>
          <a:bodyPr>
            <a:normAutofit/>
            <a:sp3d contourW="25400" prstMaterial="matte">
              <a:bevelT w="25400" h="55880" prst="artDeco"/>
              <a:contourClr>
                <a:schemeClr val="accent2">
                  <a:tint val="20000"/>
                </a:schemeClr>
              </a:contourClr>
            </a:sp3d>
          </a:bodyPr>
          <a:lstStyle>
            <a:lvl1pPr algn="ctr" defTabSz="914400" rtl="0" eaLnBrk="1" latinLnBrk="0" hangingPunct="1">
              <a:spcBef>
                <a:spcPct val="0"/>
              </a:spcBef>
              <a:buNone/>
              <a:defRPr sz="4400" b="1" kern="1200" cap="none" spc="5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mj-lt"/>
                <a:ea typeface="+mj-ea"/>
                <a:cs typeface="+mj-cs"/>
              </a:defRPr>
            </a:lvl1pPr>
          </a:lstStyle>
          <a:p>
            <a:pPr fontAlgn="auto">
              <a:spcAft>
                <a:spcPts val="0"/>
              </a:spcAft>
              <a:defRPr/>
            </a:pPr>
            <a:endParaRPr lang="ru-RU" sz="3200" dirty="0"/>
          </a:p>
        </p:txBody>
      </p:sp>
      <p:sp>
        <p:nvSpPr>
          <p:cNvPr id="4" name="Дата 1"/>
          <p:cNvSpPr>
            <a:spLocks noGrp="1"/>
          </p:cNvSpPr>
          <p:nvPr>
            <p:ph type="dt" sz="half" idx="10"/>
          </p:nvPr>
        </p:nvSpPr>
        <p:spPr/>
        <p:txBody>
          <a:bodyPr/>
          <a:lstStyle>
            <a:lvl1pPr>
              <a:defRPr/>
            </a:lvl1pPr>
          </a:lstStyle>
          <a:p>
            <a:pPr>
              <a:defRPr/>
            </a:pPr>
            <a:fld id="{84EF412D-C91D-458D-B982-7B9F5672D6F4}" type="datetimeFigureOut">
              <a:rPr lang="ru-RU"/>
              <a:pPr>
                <a:defRPr/>
              </a:pPr>
              <a:t>25.02.2014</a:t>
            </a:fld>
            <a:endParaRPr lang="ru-RU"/>
          </a:p>
        </p:txBody>
      </p:sp>
      <p:sp>
        <p:nvSpPr>
          <p:cNvPr id="5" name="Нижний колонтитул 2"/>
          <p:cNvSpPr>
            <a:spLocks noGrp="1"/>
          </p:cNvSpPr>
          <p:nvPr>
            <p:ph type="ftr" sz="quarter" idx="11"/>
          </p:nvPr>
        </p:nvSpPr>
        <p:spPr/>
        <p:txBody>
          <a:bodyPr/>
          <a:lstStyle>
            <a:lvl1pPr>
              <a:defRPr/>
            </a:lvl1pPr>
          </a:lstStyle>
          <a:p>
            <a:pPr>
              <a:defRPr/>
            </a:pPr>
            <a:endParaRPr lang="ru-RU"/>
          </a:p>
        </p:txBody>
      </p:sp>
      <p:sp>
        <p:nvSpPr>
          <p:cNvPr id="6" name="Номер слайда 3"/>
          <p:cNvSpPr>
            <a:spLocks noGrp="1"/>
          </p:cNvSpPr>
          <p:nvPr>
            <p:ph type="sldNum" sz="quarter" idx="12"/>
          </p:nvPr>
        </p:nvSpPr>
        <p:spPr/>
        <p:txBody>
          <a:bodyPr/>
          <a:lstStyle>
            <a:lvl1pPr>
              <a:defRPr/>
            </a:lvl1pPr>
          </a:lstStyle>
          <a:p>
            <a:pPr>
              <a:defRPr/>
            </a:pPr>
            <a:fld id="{EFEAB7CA-01AF-4A98-B18D-6ED058891B70}" type="slidenum">
              <a:rPr lang="ru-RU"/>
              <a:pPr>
                <a:defRPr/>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3"/>
          <p:cNvSpPr>
            <a:spLocks noGrp="1"/>
          </p:cNvSpPr>
          <p:nvPr>
            <p:ph type="dt" sz="half" idx="10"/>
          </p:nvPr>
        </p:nvSpPr>
        <p:spPr/>
        <p:txBody>
          <a:bodyPr/>
          <a:lstStyle>
            <a:lvl1pPr>
              <a:defRPr/>
            </a:lvl1pPr>
          </a:lstStyle>
          <a:p>
            <a:pPr>
              <a:defRPr/>
            </a:pPr>
            <a:fld id="{5629EDCF-46CD-4B4A-9506-7A7635441241}" type="datetimeFigureOut">
              <a:rPr lang="ru-RU"/>
              <a:pPr>
                <a:defRPr/>
              </a:pPr>
              <a:t>25.02.2014</a:t>
            </a:fld>
            <a:endParaRPr lang="ru-RU"/>
          </a:p>
        </p:txBody>
      </p:sp>
      <p:sp>
        <p:nvSpPr>
          <p:cNvPr id="6" name="Нижний колонтитул 4"/>
          <p:cNvSpPr>
            <a:spLocks noGrp="1"/>
          </p:cNvSpPr>
          <p:nvPr>
            <p:ph type="ftr" sz="quarter" idx="11"/>
          </p:nvPr>
        </p:nvSpPr>
        <p:spPr/>
        <p:txBody>
          <a:bodyPr/>
          <a:lstStyle>
            <a:lvl1pPr>
              <a:defRPr/>
            </a:lvl1pPr>
          </a:lstStyle>
          <a:p>
            <a:pPr>
              <a:defRPr/>
            </a:pPr>
            <a:endParaRPr lang="ru-RU"/>
          </a:p>
        </p:txBody>
      </p:sp>
      <p:sp>
        <p:nvSpPr>
          <p:cNvPr id="7" name="Номер слайда 5"/>
          <p:cNvSpPr>
            <a:spLocks noGrp="1"/>
          </p:cNvSpPr>
          <p:nvPr>
            <p:ph type="sldNum" sz="quarter" idx="12"/>
          </p:nvPr>
        </p:nvSpPr>
        <p:spPr/>
        <p:txBody>
          <a:bodyPr/>
          <a:lstStyle>
            <a:lvl1pPr>
              <a:defRPr/>
            </a:lvl1pPr>
          </a:lstStyle>
          <a:p>
            <a:pPr>
              <a:defRPr/>
            </a:pPr>
            <a:fld id="{27732F46-D3F9-4698-83FE-5D03E01582C3}" type="slidenum">
              <a:rPr lang="ru-RU"/>
              <a:pPr>
                <a:defRPr/>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ru-RU" noProof="0" smtClean="0"/>
              <a:t>Вставка рисунка</a:t>
            </a:r>
            <a:endParaRPr lang="ru-RU" noProof="0"/>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3"/>
          <p:cNvSpPr>
            <a:spLocks noGrp="1"/>
          </p:cNvSpPr>
          <p:nvPr>
            <p:ph type="dt" sz="half" idx="10"/>
          </p:nvPr>
        </p:nvSpPr>
        <p:spPr/>
        <p:txBody>
          <a:bodyPr/>
          <a:lstStyle>
            <a:lvl1pPr>
              <a:defRPr/>
            </a:lvl1pPr>
          </a:lstStyle>
          <a:p>
            <a:pPr>
              <a:defRPr/>
            </a:pPr>
            <a:fld id="{F2D65E37-F24F-4DE8-8683-291CA78F2650}" type="datetimeFigureOut">
              <a:rPr lang="ru-RU"/>
              <a:pPr>
                <a:defRPr/>
              </a:pPr>
              <a:t>25.02.2014</a:t>
            </a:fld>
            <a:endParaRPr lang="ru-RU"/>
          </a:p>
        </p:txBody>
      </p:sp>
      <p:sp>
        <p:nvSpPr>
          <p:cNvPr id="6" name="Нижний колонтитул 4"/>
          <p:cNvSpPr>
            <a:spLocks noGrp="1"/>
          </p:cNvSpPr>
          <p:nvPr>
            <p:ph type="ftr" sz="quarter" idx="11"/>
          </p:nvPr>
        </p:nvSpPr>
        <p:spPr/>
        <p:txBody>
          <a:bodyPr/>
          <a:lstStyle>
            <a:lvl1pPr>
              <a:defRPr/>
            </a:lvl1pPr>
          </a:lstStyle>
          <a:p>
            <a:pPr>
              <a:defRPr/>
            </a:pPr>
            <a:endParaRPr lang="ru-RU"/>
          </a:p>
        </p:txBody>
      </p:sp>
      <p:sp>
        <p:nvSpPr>
          <p:cNvPr id="7" name="Номер слайда 5"/>
          <p:cNvSpPr>
            <a:spLocks noGrp="1"/>
          </p:cNvSpPr>
          <p:nvPr>
            <p:ph type="sldNum" sz="quarter" idx="12"/>
          </p:nvPr>
        </p:nvSpPr>
        <p:spPr/>
        <p:txBody>
          <a:bodyPr/>
          <a:lstStyle>
            <a:lvl1pPr>
              <a:defRPr/>
            </a:lvl1pPr>
          </a:lstStyle>
          <a:p>
            <a:pPr>
              <a:defRPr/>
            </a:pPr>
            <a:fld id="{2C53801D-9B99-4211-806C-5ADDA4E3C6E8}" type="slidenum">
              <a:rPr lang="ru-RU"/>
              <a:pPr>
                <a:defRPr/>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srcRect/>
          <a:tile tx="0" ty="0" sx="100000" sy="100000" flip="none" algn="tl"/>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50825" y="169863"/>
            <a:ext cx="8642350" cy="1196975"/>
          </a:xfrm>
          <a:prstGeom prst="rect">
            <a:avLst/>
          </a:prstGeom>
        </p:spPr>
        <p:txBody>
          <a:bodyPr vert="horz" lIns="91440" tIns="45720" rIns="91440" bIns="45720" rtlCol="0" anchor="t" anchorCtr="0">
            <a:norm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r>
              <a:rPr lang="ru-RU" smtClean="0"/>
              <a:t>Образец заголовка</a:t>
            </a:r>
            <a:endParaRPr lang="ru-RU"/>
          </a:p>
        </p:txBody>
      </p:sp>
      <p:sp>
        <p:nvSpPr>
          <p:cNvPr id="1027" name="Текст 2"/>
          <p:cNvSpPr>
            <a:spLocks noGrp="1"/>
          </p:cNvSpPr>
          <p:nvPr>
            <p:ph type="body" idx="1"/>
          </p:nvPr>
        </p:nvSpPr>
        <p:spPr bwMode="auto">
          <a:xfrm>
            <a:off x="250825" y="1495425"/>
            <a:ext cx="8642350" cy="47418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smtClean="0">
                <a:solidFill>
                  <a:schemeClr val="tx1">
                    <a:tint val="75000"/>
                  </a:schemeClr>
                </a:solidFill>
                <a:latin typeface="+mn-lt"/>
              </a:defRPr>
            </a:lvl1pPr>
          </a:lstStyle>
          <a:p>
            <a:pPr>
              <a:defRPr/>
            </a:pPr>
            <a:fld id="{F4BBD947-09AF-4535-9E4E-F5EE7A24AE81}" type="datetimeFigureOut">
              <a:rPr lang="ru-RU"/>
              <a:pPr>
                <a:defRPr/>
              </a:pPr>
              <a:t>25.02.2014</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dirty="0">
                <a:solidFill>
                  <a:schemeClr val="tx1">
                    <a:tint val="75000"/>
                  </a:schemeClr>
                </a:solidFill>
                <a:latin typeface="+mn-lt"/>
              </a:defRPr>
            </a:lvl1pPr>
          </a:lstStyle>
          <a:p>
            <a:pPr>
              <a:defRPr/>
            </a:pPr>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smtClean="0">
                <a:solidFill>
                  <a:schemeClr val="tx1">
                    <a:tint val="75000"/>
                  </a:schemeClr>
                </a:solidFill>
                <a:latin typeface="+mn-lt"/>
              </a:defRPr>
            </a:lvl1pPr>
          </a:lstStyle>
          <a:p>
            <a:pPr>
              <a:defRPr/>
            </a:pPr>
            <a:fld id="{7905DBFD-388F-4D1F-88FA-71EA3667890B}" type="slidenum">
              <a:rPr lang="ru-RU"/>
              <a:pPr>
                <a:defRPr/>
              </a:pPr>
              <a:t>‹#›</a:t>
            </a:fld>
            <a:endParaRPr lang="ru-RU"/>
          </a:p>
        </p:txBody>
      </p:sp>
    </p:spTree>
  </p:cSld>
  <p:clrMap bg1="lt1" tx1="dk1" bg2="lt2" tx2="dk2" accent1="accent1" accent2="accent2" accent3="accent3" accent4="accent4" accent5="accent5" accent6="accent6" hlink="hlink" folHlink="folHlink"/>
  <p:sldLayoutIdLst>
    <p:sldLayoutId id="2147483707" r:id="rId1"/>
    <p:sldLayoutId id="2147483708" r:id="rId2"/>
    <p:sldLayoutId id="2147483706" r:id="rId3"/>
    <p:sldLayoutId id="2147483709" r:id="rId4"/>
    <p:sldLayoutId id="2147483705" r:id="rId5"/>
    <p:sldLayoutId id="2147483710" r:id="rId6"/>
    <p:sldLayoutId id="2147483711" r:id="rId7"/>
    <p:sldLayoutId id="2147483704" r:id="rId8"/>
    <p:sldLayoutId id="2147483703" r:id="rId9"/>
    <p:sldLayoutId id="2147483702" r:id="rId10"/>
    <p:sldLayoutId id="2147483701" r:id="rId11"/>
  </p:sldLayoutIdLst>
  <p:timing>
    <p:tnLst>
      <p:par>
        <p:cTn id="1" dur="indefinite" restart="never" nodeType="tmRoot"/>
      </p:par>
    </p:tnLst>
  </p:timing>
  <p:txStyles>
    <p:titleStyle>
      <a:lvl1pPr algn="ctr" rtl="0" fontAlgn="base">
        <a:spcBef>
          <a:spcPct val="0"/>
        </a:spcBef>
        <a:spcAft>
          <a:spcPct val="0"/>
        </a:spcAft>
        <a:defRPr sz="4400" b="1" kern="1200" spc="5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mj-lt"/>
          <a:ea typeface="+mj-ea"/>
          <a:cs typeface="+mj-cs"/>
        </a:defRPr>
      </a:lvl1pPr>
      <a:lvl2pPr algn="ctr" rtl="0" fontAlgn="base">
        <a:spcBef>
          <a:spcPct val="0"/>
        </a:spcBef>
        <a:spcAft>
          <a:spcPct val="0"/>
        </a:spcAft>
        <a:defRPr sz="4400" b="1">
          <a:solidFill>
            <a:schemeClr val="tx1"/>
          </a:solidFill>
          <a:latin typeface="Comic Sans MS" pitchFamily="66" charset="0"/>
        </a:defRPr>
      </a:lvl2pPr>
      <a:lvl3pPr algn="ctr" rtl="0" fontAlgn="base">
        <a:spcBef>
          <a:spcPct val="0"/>
        </a:spcBef>
        <a:spcAft>
          <a:spcPct val="0"/>
        </a:spcAft>
        <a:defRPr sz="4400" b="1">
          <a:solidFill>
            <a:schemeClr val="tx1"/>
          </a:solidFill>
          <a:latin typeface="Comic Sans MS" pitchFamily="66" charset="0"/>
        </a:defRPr>
      </a:lvl3pPr>
      <a:lvl4pPr algn="ctr" rtl="0" fontAlgn="base">
        <a:spcBef>
          <a:spcPct val="0"/>
        </a:spcBef>
        <a:spcAft>
          <a:spcPct val="0"/>
        </a:spcAft>
        <a:defRPr sz="4400" b="1">
          <a:solidFill>
            <a:schemeClr val="tx1"/>
          </a:solidFill>
          <a:latin typeface="Comic Sans MS" pitchFamily="66" charset="0"/>
        </a:defRPr>
      </a:lvl4pPr>
      <a:lvl5pPr algn="ctr" rtl="0" fontAlgn="base">
        <a:spcBef>
          <a:spcPct val="0"/>
        </a:spcBef>
        <a:spcAft>
          <a:spcPct val="0"/>
        </a:spcAft>
        <a:defRPr sz="4400" b="1">
          <a:solidFill>
            <a:schemeClr val="tx1"/>
          </a:solidFill>
          <a:latin typeface="Comic Sans MS" pitchFamily="66" charset="0"/>
        </a:defRPr>
      </a:lvl5pPr>
      <a:lvl6pPr marL="457200" algn="ctr" rtl="0" fontAlgn="base">
        <a:spcBef>
          <a:spcPct val="0"/>
        </a:spcBef>
        <a:spcAft>
          <a:spcPct val="0"/>
        </a:spcAft>
        <a:defRPr sz="4400" b="1">
          <a:solidFill>
            <a:schemeClr val="tx1"/>
          </a:solidFill>
          <a:latin typeface="Comic Sans MS" pitchFamily="66" charset="0"/>
        </a:defRPr>
      </a:lvl6pPr>
      <a:lvl7pPr marL="914400" algn="ctr" rtl="0" fontAlgn="base">
        <a:spcBef>
          <a:spcPct val="0"/>
        </a:spcBef>
        <a:spcAft>
          <a:spcPct val="0"/>
        </a:spcAft>
        <a:defRPr sz="4400" b="1">
          <a:solidFill>
            <a:schemeClr val="tx1"/>
          </a:solidFill>
          <a:latin typeface="Comic Sans MS" pitchFamily="66" charset="0"/>
        </a:defRPr>
      </a:lvl7pPr>
      <a:lvl8pPr marL="1371600" algn="ctr" rtl="0" fontAlgn="base">
        <a:spcBef>
          <a:spcPct val="0"/>
        </a:spcBef>
        <a:spcAft>
          <a:spcPct val="0"/>
        </a:spcAft>
        <a:defRPr sz="4400" b="1">
          <a:solidFill>
            <a:schemeClr val="tx1"/>
          </a:solidFill>
          <a:latin typeface="Comic Sans MS" pitchFamily="66" charset="0"/>
        </a:defRPr>
      </a:lvl8pPr>
      <a:lvl9pPr marL="1828800" algn="ctr" rtl="0" fontAlgn="base">
        <a:spcBef>
          <a:spcPct val="0"/>
        </a:spcBef>
        <a:spcAft>
          <a:spcPct val="0"/>
        </a:spcAft>
        <a:defRPr sz="4400" b="1">
          <a:solidFill>
            <a:schemeClr val="tx1"/>
          </a:solidFill>
          <a:latin typeface="Comic Sans MS" pitchFamily="66" charset="0"/>
        </a:defRPr>
      </a:lvl9pPr>
    </p:titleStyle>
    <p:bodyStyle>
      <a:lvl1pPr marL="342900" indent="-342900" algn="l" rtl="0" fontAlgn="base">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fontAlgn="base">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fontAlgn="base">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fontAlgn="base">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fontAlgn="base">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5.jpeg"/><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1.xml"/><Relationship Id="rId1" Type="http://schemas.openxmlformats.org/officeDocument/2006/relationships/slideLayout" Target="../slideLayouts/slideLayout6.xml"/><Relationship Id="rId4" Type="http://schemas.openxmlformats.org/officeDocument/2006/relationships/image" Target="../media/image14.png"/></Relationships>
</file>

<file path=ppt/slides/_rels/slide1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2.xml"/><Relationship Id="rId1" Type="http://schemas.openxmlformats.org/officeDocument/2006/relationships/slideLayout" Target="../slideLayouts/slideLayout6.xml"/><Relationship Id="rId4" Type="http://schemas.openxmlformats.org/officeDocument/2006/relationships/image" Target="../media/image14.png"/></Relationships>
</file>

<file path=ppt/slides/_rels/slide13.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17.jpeg"/><Relationship Id="rId2" Type="http://schemas.openxmlformats.org/officeDocument/2006/relationships/notesSlide" Target="../notesSlides/notesSlide13.xml"/><Relationship Id="rId1" Type="http://schemas.openxmlformats.org/officeDocument/2006/relationships/slideLayout" Target="../slideLayouts/slideLayout6.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4.xml"/><Relationship Id="rId4" Type="http://schemas.openxmlformats.org/officeDocument/2006/relationships/image" Target="../media/image6.png"/></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4.xml"/><Relationship Id="rId1" Type="http://schemas.openxmlformats.org/officeDocument/2006/relationships/slideLayout" Target="../slideLayouts/slideLayout6.xml"/><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6.xml"/><Relationship Id="rId5" Type="http://schemas.openxmlformats.org/officeDocument/2006/relationships/image" Target="../media/image1.jpeg"/><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xml"/><Relationship Id="rId1" Type="http://schemas.openxmlformats.org/officeDocument/2006/relationships/slideLayout" Target="../slideLayouts/slideLayout6.xml"/><Relationship Id="rId5" Type="http://schemas.openxmlformats.org/officeDocument/2006/relationships/image" Target="../media/image9.png"/><Relationship Id="rId4" Type="http://schemas.openxmlformats.org/officeDocument/2006/relationships/image" Target="../media/image1.jpeg"/></Relationships>
</file>

<file path=ppt/slides/_rels/slide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8.xml"/><Relationship Id="rId1" Type="http://schemas.openxmlformats.org/officeDocument/2006/relationships/slideLayout" Target="../slideLayouts/slideLayout6.xml"/><Relationship Id="rId6" Type="http://schemas.openxmlformats.org/officeDocument/2006/relationships/image" Target="../media/image12.jpeg"/><Relationship Id="rId5" Type="http://schemas.openxmlformats.org/officeDocument/2006/relationships/image" Target="../media/image11.jpeg"/><Relationship Id="rId4" Type="http://schemas.openxmlformats.org/officeDocument/2006/relationships/image" Target="../media/image9.png"/></Relationships>
</file>

<file path=ppt/slides/_rels/slide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9.xml"/><Relationship Id="rId1" Type="http://schemas.openxmlformats.org/officeDocument/2006/relationships/slideLayout" Target="../slideLayouts/slideLayout6.xml"/><Relationship Id="rId5" Type="http://schemas.openxmlformats.org/officeDocument/2006/relationships/image" Target="../media/image13.jpeg"/><Relationship Id="rId4"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7" name="Picture 4"/>
          <p:cNvPicPr>
            <a:picLocks noChangeAspect="1" noChangeArrowheads="1"/>
          </p:cNvPicPr>
          <p:nvPr/>
        </p:nvPicPr>
        <p:blipFill>
          <a:blip r:embed="rId3">
            <a:clrChange>
              <a:clrFrom>
                <a:srgbClr val="FFFFFF"/>
              </a:clrFrom>
              <a:clrTo>
                <a:srgbClr val="FFFFFF">
                  <a:alpha val="0"/>
                </a:srgbClr>
              </a:clrTo>
            </a:clrChange>
          </a:blip>
          <a:srcRect/>
          <a:stretch>
            <a:fillRect/>
          </a:stretch>
        </p:blipFill>
        <p:spPr bwMode="auto">
          <a:xfrm>
            <a:off x="2195513" y="2420938"/>
            <a:ext cx="4775200" cy="4408487"/>
          </a:xfrm>
          <a:prstGeom prst="rect">
            <a:avLst/>
          </a:prstGeom>
          <a:noFill/>
          <a:ln w="9525">
            <a:noFill/>
            <a:miter lim="800000"/>
            <a:headEnd/>
            <a:tailEnd/>
          </a:ln>
        </p:spPr>
      </p:pic>
      <p:sp>
        <p:nvSpPr>
          <p:cNvPr id="14338" name="Прямоугольник 3"/>
          <p:cNvSpPr>
            <a:spLocks noChangeArrowheads="1"/>
          </p:cNvSpPr>
          <p:nvPr/>
        </p:nvSpPr>
        <p:spPr bwMode="auto">
          <a:xfrm>
            <a:off x="6394450" y="6488113"/>
            <a:ext cx="2781300" cy="366712"/>
          </a:xfrm>
          <a:prstGeom prst="rect">
            <a:avLst/>
          </a:prstGeom>
          <a:noFill/>
          <a:ln w="9525">
            <a:noFill/>
            <a:miter lim="800000"/>
            <a:headEnd/>
            <a:tailEnd/>
          </a:ln>
        </p:spPr>
        <p:txBody>
          <a:bodyPr wrap="none">
            <a:spAutoFit/>
          </a:bodyPr>
          <a:lstStyle/>
          <a:p>
            <a:r>
              <a:rPr lang="ru-RU">
                <a:latin typeface="Comic Sans MS" pitchFamily="66" charset="0"/>
              </a:rPr>
              <a:t>© ООО «Баласс», 2014.</a:t>
            </a:r>
          </a:p>
        </p:txBody>
      </p:sp>
      <p:sp>
        <p:nvSpPr>
          <p:cNvPr id="5" name="Подзаголовок 2"/>
          <p:cNvSpPr txBox="1">
            <a:spLocks/>
          </p:cNvSpPr>
          <p:nvPr/>
        </p:nvSpPr>
        <p:spPr>
          <a:xfrm>
            <a:off x="0" y="6240463"/>
            <a:ext cx="5940425" cy="639762"/>
          </a:xfrm>
          <a:prstGeom prst="rect">
            <a:avLst/>
          </a:prstGeom>
          <a:noFill/>
        </p:spPr>
        <p:txBody>
          <a:bodyPr anchor="ctr">
            <a:spAutoFit/>
          </a:bodyPr>
          <a:lstStyle/>
          <a:p>
            <a:pPr>
              <a:buFont typeface="Arial" charset="0"/>
              <a:buNone/>
            </a:pPr>
            <a:r>
              <a:rPr lang="ru-RU" sz="1200">
                <a:solidFill>
                  <a:srgbClr val="400000"/>
                </a:solidFill>
                <a:latin typeface="Comic Sans MS" pitchFamily="66" charset="0"/>
              </a:rPr>
              <a:t>Образовательная система «Школа 2100». </a:t>
            </a:r>
          </a:p>
          <a:p>
            <a:pPr>
              <a:buFont typeface="Arial" charset="0"/>
              <a:buNone/>
            </a:pPr>
            <a:r>
              <a:rPr lang="ru-RU" sz="1200">
                <a:solidFill>
                  <a:srgbClr val="400000"/>
                </a:solidFill>
                <a:latin typeface="Comic Sans MS" pitchFamily="66" charset="0"/>
              </a:rPr>
              <a:t>Данилов Д.Д. и др. История России. </a:t>
            </a:r>
            <a:r>
              <a:rPr lang="en-US" sz="1200">
                <a:solidFill>
                  <a:srgbClr val="400000"/>
                </a:solidFill>
                <a:latin typeface="Comic Sans MS" pitchFamily="66" charset="0"/>
              </a:rPr>
              <a:t>6</a:t>
            </a:r>
            <a:r>
              <a:rPr lang="ru-RU" sz="1200">
                <a:solidFill>
                  <a:srgbClr val="400000"/>
                </a:solidFill>
                <a:latin typeface="Comic Sans MS" pitchFamily="66" charset="0"/>
              </a:rPr>
              <a:t> класс.  </a:t>
            </a:r>
            <a:r>
              <a:rPr lang="ru-RU" sz="1200">
                <a:solidFill>
                  <a:srgbClr val="400000"/>
                </a:solidFill>
                <a:cs typeface="Arial" charset="0"/>
              </a:rPr>
              <a:t>§ 11</a:t>
            </a:r>
            <a:endParaRPr lang="ru-RU" sz="1200">
              <a:solidFill>
                <a:srgbClr val="400000"/>
              </a:solidFill>
              <a:latin typeface="Comic Sans MS" pitchFamily="66" charset="0"/>
            </a:endParaRPr>
          </a:p>
          <a:p>
            <a:pPr>
              <a:buFont typeface="Arial" charset="0"/>
              <a:buNone/>
            </a:pPr>
            <a:r>
              <a:rPr lang="ru-RU" sz="1200">
                <a:solidFill>
                  <a:srgbClr val="400000"/>
                </a:solidFill>
                <a:latin typeface="Comic Sans MS" pitchFamily="66" charset="0"/>
              </a:rPr>
              <a:t>Автор презентации: Казаринова Н.В. (учитель, г. Йошкар-Ола)</a:t>
            </a:r>
          </a:p>
        </p:txBody>
      </p:sp>
      <p:pic>
        <p:nvPicPr>
          <p:cNvPr id="14340" name="Picture 12"/>
          <p:cNvPicPr>
            <a:picLocks noChangeArrowheads="1"/>
          </p:cNvPicPr>
          <p:nvPr/>
        </p:nvPicPr>
        <p:blipFill>
          <a:blip r:embed="rId4">
            <a:clrChange>
              <a:clrFrom>
                <a:srgbClr val="FFFFFF"/>
              </a:clrFrom>
              <a:clrTo>
                <a:srgbClr val="FFFFFF">
                  <a:alpha val="0"/>
                </a:srgbClr>
              </a:clrTo>
            </a:clrChange>
          </a:blip>
          <a:srcRect/>
          <a:stretch>
            <a:fillRect/>
          </a:stretch>
        </p:blipFill>
        <p:spPr bwMode="auto">
          <a:xfrm>
            <a:off x="0" y="0"/>
            <a:ext cx="9144000" cy="658813"/>
          </a:xfrm>
          <a:prstGeom prst="rect">
            <a:avLst/>
          </a:prstGeom>
          <a:noFill/>
          <a:ln w="9525">
            <a:noFill/>
            <a:miter lim="800000"/>
            <a:headEnd/>
            <a:tailEnd/>
          </a:ln>
        </p:spPr>
      </p:pic>
      <p:pic>
        <p:nvPicPr>
          <p:cNvPr id="14341" name="Рисунок 5"/>
          <p:cNvPicPr>
            <a:picLocks noChangeAspect="1"/>
          </p:cNvPicPr>
          <p:nvPr/>
        </p:nvPicPr>
        <p:blipFill>
          <a:blip r:embed="rId5">
            <a:clrChange>
              <a:clrFrom>
                <a:srgbClr val="FFFFFF"/>
              </a:clrFrom>
              <a:clrTo>
                <a:srgbClr val="FFFFFF">
                  <a:alpha val="0"/>
                </a:srgbClr>
              </a:clrTo>
            </a:clrChange>
          </a:blip>
          <a:srcRect/>
          <a:stretch>
            <a:fillRect/>
          </a:stretch>
        </p:blipFill>
        <p:spPr bwMode="auto">
          <a:xfrm>
            <a:off x="0" y="692150"/>
            <a:ext cx="9144000" cy="730250"/>
          </a:xfrm>
          <a:prstGeom prst="rect">
            <a:avLst/>
          </a:prstGeom>
          <a:noFill/>
          <a:ln w="9525">
            <a:noFill/>
            <a:miter lim="800000"/>
            <a:headEnd/>
            <a:tailEnd/>
          </a:ln>
        </p:spPr>
      </p:pic>
      <p:sp>
        <p:nvSpPr>
          <p:cNvPr id="7" name="Заголовок 6"/>
          <p:cNvSpPr>
            <a:spLocks noGrp="1"/>
          </p:cNvSpPr>
          <p:nvPr>
            <p:ph type="ctrTitle"/>
          </p:nvPr>
        </p:nvSpPr>
        <p:spPr/>
        <p:txBody>
          <a:bodyPr>
            <a:normAutofit fontScale="90000"/>
          </a:bodyPr>
          <a:lstStyle/>
          <a:p>
            <a:pPr fontAlgn="auto">
              <a:spcAft>
                <a:spcPts val="0"/>
              </a:spcAft>
              <a:defRPr/>
            </a:pPr>
            <a:r>
              <a:rPr lang="ru-RU" dirty="0" smtClean="0"/>
              <a:t>ВЛАДИМИРО-СУЗДАЛЬСКОЕ КНЯЖЕСТВО</a:t>
            </a:r>
            <a:endParaRPr lang="ru-RU"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Скругленный прямоугольник 18"/>
          <p:cNvSpPr/>
          <p:nvPr/>
        </p:nvSpPr>
        <p:spPr>
          <a:xfrm>
            <a:off x="252000" y="1800000"/>
            <a:ext cx="8640000" cy="3600000"/>
          </a:xfrm>
          <a:prstGeom prst="roundRect">
            <a:avLst/>
          </a:prstGeom>
          <a:gradFill>
            <a:gsLst>
              <a:gs pos="0">
                <a:schemeClr val="accent4">
                  <a:lumMod val="60000"/>
                  <a:lumOff val="40000"/>
                </a:schemeClr>
              </a:gs>
              <a:gs pos="80000">
                <a:schemeClr val="accent4">
                  <a:lumMod val="40000"/>
                  <a:lumOff val="60000"/>
                </a:schemeClr>
              </a:gs>
              <a:gs pos="100000">
                <a:schemeClr val="accent4">
                  <a:lumMod val="20000"/>
                  <a:lumOff val="80000"/>
                </a:schemeClr>
              </a:gs>
            </a:gsLst>
            <a:lin ang="16200000" scaled="0"/>
          </a:gradFill>
          <a:ln w="12700">
            <a:solidFill>
              <a:schemeClr val="tx1">
                <a:lumMod val="50000"/>
              </a:schemeClr>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lIns="36000" rIns="36000" anchor="ctr">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fontAlgn="auto">
              <a:spcBef>
                <a:spcPts val="0"/>
              </a:spcBef>
              <a:spcAft>
                <a:spcPts val="0"/>
              </a:spcAft>
              <a:defRPr/>
            </a:pPr>
            <a:r>
              <a:rPr lang="ru-RU" sz="40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С конца XII до середины XIII века </a:t>
            </a:r>
            <a:r>
              <a:rPr lang="ru-RU" sz="40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Владимиро-Суздальское </a:t>
            </a:r>
            <a:r>
              <a:rPr lang="ru-RU" sz="40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княжество переживало расцвет хозяйства и </a:t>
            </a:r>
            <a:r>
              <a:rPr lang="ru-RU" sz="40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культуры</a:t>
            </a:r>
            <a:endParaRPr lang="ru-RU" sz="40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
        <p:nvSpPr>
          <p:cNvPr id="2" name="Заголовок 1"/>
          <p:cNvSpPr>
            <a:spLocks noGrp="1"/>
          </p:cNvSpPr>
          <p:nvPr>
            <p:ph type="title"/>
          </p:nvPr>
        </p:nvSpPr>
        <p:spPr/>
        <p:txBody>
          <a:bodyPr/>
          <a:lstStyle/>
          <a:p>
            <a:pPr fontAlgn="auto">
              <a:spcAft>
                <a:spcPts val="0"/>
              </a:spcAft>
              <a:defRPr/>
            </a:pPr>
            <a:r>
              <a:rPr lang="ru-RU" sz="3600" spc="0" dirty="0"/>
              <a:t>ОТКРЫВАЕМ НОВЫЕ ЗНАНИЯ</a:t>
            </a:r>
            <a:endParaRPr lang="ru-RU" sz="3600" dirty="0"/>
          </a:p>
        </p:txBody>
      </p:sp>
      <p:pic>
        <p:nvPicPr>
          <p:cNvPr id="32771" name="Picture 9"/>
          <p:cNvPicPr>
            <a:picLocks noChangeAspect="1" noChangeArrowheads="1"/>
          </p:cNvPicPr>
          <p:nvPr/>
        </p:nvPicPr>
        <p:blipFill>
          <a:blip r:embed="rId3">
            <a:clrChange>
              <a:clrFrom>
                <a:srgbClr val="BCBFBF"/>
              </a:clrFrom>
              <a:clrTo>
                <a:srgbClr val="BCBFBF">
                  <a:alpha val="0"/>
                </a:srgbClr>
              </a:clrTo>
            </a:clrChange>
          </a:blip>
          <a:srcRect/>
          <a:stretch>
            <a:fillRect/>
          </a:stretch>
        </p:blipFill>
        <p:spPr bwMode="auto">
          <a:xfrm>
            <a:off x="0" y="0"/>
            <a:ext cx="747713" cy="133191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Скругленный прямоугольник 7"/>
          <p:cNvSpPr/>
          <p:nvPr/>
        </p:nvSpPr>
        <p:spPr>
          <a:xfrm>
            <a:off x="252000" y="980728"/>
            <a:ext cx="8640000" cy="1660743"/>
          </a:xfrm>
          <a:prstGeom prst="roundRect">
            <a:avLst>
              <a:gd name="adj" fmla="val 10887"/>
            </a:avLst>
          </a:prstGeom>
          <a:blipFill>
            <a:blip r:embed="rId3" cstate="print">
              <a:extLst>
                <a:ext uri="{28A0092B-C50C-407E-A947-70E740481C1C}"/>
              </a:extLst>
            </a:blip>
            <a:tile tx="0" ty="0" sx="100000" sy="100000" flip="none" algn="tl"/>
          </a:blipFill>
          <a:ln w="25400">
            <a:solidFill>
              <a:schemeClr val="bg1">
                <a:lumMod val="50000"/>
              </a:schemeClr>
            </a:solidFill>
          </a:ln>
          <a:scene3d>
            <a:camera prst="orthographicFront"/>
            <a:lightRig rig="threePt" dir="t"/>
          </a:scene3d>
          <a:sp3d>
            <a:bevelT prst="angle"/>
          </a:sp3d>
        </p:spPr>
        <p:txBody>
          <a:bodyPr anchor="ctr">
            <a:spAutoFit/>
          </a:bodyPr>
          <a:lstStyle/>
          <a:p>
            <a:pPr indent="347663"/>
            <a:r>
              <a:rPr lang="ru-RU" sz="2400" b="1">
                <a:solidFill>
                  <a:srgbClr val="0070C0"/>
                </a:solidFill>
                <a:latin typeface="Comic Sans MS" pitchFamily="66" charset="0"/>
              </a:rPr>
              <a:t>Повышенный уровень.</a:t>
            </a:r>
            <a:r>
              <a:rPr lang="ru-RU" sz="2400">
                <a:latin typeface="Comic Sans MS" pitchFamily="66" charset="0"/>
              </a:rPr>
              <a:t> Какие поступки князей и жителей Владимиро-Суздальской земли тебе – человеку XXI века – представляются симпатичными, а какие – отвратительными?</a:t>
            </a:r>
          </a:p>
        </p:txBody>
      </p:sp>
      <p:sp>
        <p:nvSpPr>
          <p:cNvPr id="2" name="Заголовок 1"/>
          <p:cNvSpPr>
            <a:spLocks noGrp="1"/>
          </p:cNvSpPr>
          <p:nvPr>
            <p:ph type="title"/>
          </p:nvPr>
        </p:nvSpPr>
        <p:spPr/>
        <p:txBody>
          <a:bodyPr/>
          <a:lstStyle/>
          <a:p>
            <a:pPr fontAlgn="auto">
              <a:spcAft>
                <a:spcPts val="0"/>
              </a:spcAft>
              <a:defRPr/>
            </a:pPr>
            <a:r>
              <a:rPr lang="ru-RU" sz="3600" dirty="0"/>
              <a:t>ПРИМЕНЯЕМ НОВЫЕ ЗНАНИЯ</a:t>
            </a:r>
          </a:p>
        </p:txBody>
      </p:sp>
      <p:pic>
        <p:nvPicPr>
          <p:cNvPr id="34821" name="Picture 10"/>
          <p:cNvPicPr>
            <a:picLocks noChangeAspect="1" noChangeArrowheads="1"/>
          </p:cNvPicPr>
          <p:nvPr/>
        </p:nvPicPr>
        <p:blipFill>
          <a:blip r:embed="rId4">
            <a:clrChange>
              <a:clrFrom>
                <a:srgbClr val="BCBFBF"/>
              </a:clrFrom>
              <a:clrTo>
                <a:srgbClr val="BCBFBF">
                  <a:alpha val="0"/>
                </a:srgbClr>
              </a:clrTo>
            </a:clrChange>
          </a:blip>
          <a:srcRect/>
          <a:stretch>
            <a:fillRect/>
          </a:stretch>
        </p:blipFill>
        <p:spPr bwMode="auto">
          <a:xfrm>
            <a:off x="8372475" y="0"/>
            <a:ext cx="771525" cy="1331913"/>
          </a:xfrm>
          <a:prstGeom prst="rect">
            <a:avLst/>
          </a:prstGeom>
          <a:noFill/>
          <a:ln w="9525">
            <a:noFill/>
            <a:miter lim="800000"/>
            <a:headEnd/>
            <a:tailEnd/>
          </a:ln>
        </p:spPr>
      </p:pic>
      <p:graphicFrame>
        <p:nvGraphicFramePr>
          <p:cNvPr id="34844" name="Group 28"/>
          <p:cNvGraphicFramePr>
            <a:graphicFrameLocks noGrp="1"/>
          </p:cNvGraphicFramePr>
          <p:nvPr/>
        </p:nvGraphicFramePr>
        <p:xfrm>
          <a:off x="179388" y="4149725"/>
          <a:ext cx="8716962" cy="2190750"/>
        </p:xfrm>
        <a:graphic>
          <a:graphicData uri="http://schemas.openxmlformats.org/drawingml/2006/table">
            <a:tbl>
              <a:tblPr/>
              <a:tblGrid>
                <a:gridCol w="2089150"/>
                <a:gridCol w="3527425"/>
                <a:gridCol w="3100387"/>
              </a:tblGrid>
              <a:tr h="37147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2200" b="0" i="0" u="none" strike="noStrike" cap="none" normalizeH="0" baseline="0" smtClean="0">
                          <a:ln>
                            <a:noFill/>
                          </a:ln>
                          <a:solidFill>
                            <a:schemeClr val="tx1"/>
                          </a:solidFill>
                          <a:effectLst/>
                          <a:latin typeface="Comic Sans MS" pitchFamily="66" charset="0"/>
                        </a:rPr>
                        <a:t>Позиция</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E0"/>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2200" b="0" i="0" u="none" strike="noStrike" cap="none" normalizeH="0" baseline="0" smtClean="0">
                          <a:ln>
                            <a:noFill/>
                          </a:ln>
                          <a:solidFill>
                            <a:schemeClr val="tx1"/>
                          </a:solidFill>
                          <a:effectLst/>
                          <a:latin typeface="Comic Sans MS" pitchFamily="66" charset="0"/>
                        </a:rPr>
                        <a:t>Отвратительными я считаю __________</a:t>
                      </a:r>
                    </a:p>
                    <a:p>
                      <a:pPr marL="0" marR="0" lvl="0" indent="0" algn="l" defTabSz="914400" rtl="0" eaLnBrk="1" fontAlgn="base" latinLnBrk="0" hangingPunct="1">
                        <a:lnSpc>
                          <a:spcPct val="100000"/>
                        </a:lnSpc>
                        <a:spcBef>
                          <a:spcPct val="0"/>
                        </a:spcBef>
                        <a:spcAft>
                          <a:spcPct val="0"/>
                        </a:spcAft>
                        <a:buClrTx/>
                        <a:buSzTx/>
                        <a:buFontTx/>
                        <a:buNone/>
                        <a:tabLst/>
                      </a:pPr>
                      <a:r>
                        <a:rPr kumimoji="0" lang="ru-RU" sz="2200" b="0" i="0" u="none" strike="noStrike" cap="none" normalizeH="0" baseline="0" smtClean="0">
                          <a:ln>
                            <a:noFill/>
                          </a:ln>
                          <a:solidFill>
                            <a:schemeClr val="tx1"/>
                          </a:solidFill>
                          <a:effectLst/>
                          <a:latin typeface="Comic Sans MS" pitchFamily="66" charset="0"/>
                        </a:rPr>
                        <a:t>_________________,</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E0"/>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2200" b="0" i="0" u="none" strike="noStrike" cap="none" normalizeH="0" baseline="0" smtClean="0">
                          <a:ln>
                            <a:noFill/>
                          </a:ln>
                          <a:solidFill>
                            <a:schemeClr val="tx1"/>
                          </a:solidFill>
                          <a:effectLst/>
                          <a:latin typeface="Comic Sans MS" pitchFamily="66" charset="0"/>
                        </a:rPr>
                        <a:t>Симпатичными я считаю __________</a:t>
                      </a:r>
                    </a:p>
                    <a:p>
                      <a:pPr marL="0" marR="0" lvl="0" indent="0" algn="l" defTabSz="914400" rtl="0" eaLnBrk="1" fontAlgn="base" latinLnBrk="0" hangingPunct="1">
                        <a:lnSpc>
                          <a:spcPct val="100000"/>
                        </a:lnSpc>
                        <a:spcBef>
                          <a:spcPct val="0"/>
                        </a:spcBef>
                        <a:spcAft>
                          <a:spcPct val="0"/>
                        </a:spcAft>
                        <a:buClrTx/>
                        <a:buSzTx/>
                        <a:buFontTx/>
                        <a:buNone/>
                        <a:tabLst/>
                      </a:pPr>
                      <a:r>
                        <a:rPr kumimoji="0" lang="ru-RU" sz="2200" b="0" i="0" u="none" strike="noStrike" cap="none" normalizeH="0" baseline="0" smtClean="0">
                          <a:ln>
                            <a:noFill/>
                          </a:ln>
                          <a:solidFill>
                            <a:schemeClr val="tx1"/>
                          </a:solidFill>
                          <a:effectLst/>
                          <a:latin typeface="Comic Sans MS" pitchFamily="66" charset="0"/>
                        </a:rPr>
                        <a:t>________________,</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E0"/>
                    </a:solidFill>
                  </a:tcPr>
                </a:tc>
              </a:tr>
              <a:tr h="37147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2200" b="0" i="0" u="none" strike="noStrike" cap="none" normalizeH="0" baseline="0" smtClean="0">
                          <a:ln>
                            <a:noFill/>
                          </a:ln>
                          <a:solidFill>
                            <a:schemeClr val="tx1"/>
                          </a:solidFill>
                          <a:effectLst/>
                          <a:latin typeface="Comic Sans MS" pitchFamily="66" charset="0"/>
                        </a:rPr>
                        <a:t>Аргумент(ы)</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E0"/>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2200" b="0" i="0" u="none" strike="noStrike" cap="none" normalizeH="0" baseline="0" smtClean="0">
                          <a:ln>
                            <a:noFill/>
                          </a:ln>
                          <a:solidFill>
                            <a:schemeClr val="tx1"/>
                          </a:solidFill>
                          <a:effectLst/>
                          <a:latin typeface="Comic Sans MS" pitchFamily="66" charset="0"/>
                        </a:rPr>
                        <a:t>потому что_________</a:t>
                      </a:r>
                    </a:p>
                    <a:p>
                      <a:pPr marL="0" marR="0" lvl="0" indent="0" algn="l" defTabSz="914400" rtl="0" eaLnBrk="1" fontAlgn="base" latinLnBrk="0" hangingPunct="1">
                        <a:lnSpc>
                          <a:spcPct val="100000"/>
                        </a:lnSpc>
                        <a:spcBef>
                          <a:spcPct val="0"/>
                        </a:spcBef>
                        <a:spcAft>
                          <a:spcPct val="0"/>
                        </a:spcAft>
                        <a:buClrTx/>
                        <a:buSzTx/>
                        <a:buFontTx/>
                        <a:buNone/>
                        <a:tabLst/>
                      </a:pPr>
                      <a:r>
                        <a:rPr kumimoji="0" lang="ru-RU" sz="2200" b="0" i="0" u="none" strike="noStrike" cap="none" normalizeH="0" baseline="0" smtClean="0">
                          <a:ln>
                            <a:noFill/>
                          </a:ln>
                          <a:solidFill>
                            <a:schemeClr val="tx1"/>
                          </a:solidFill>
                          <a:effectLst/>
                          <a:latin typeface="Comic Sans MS" pitchFamily="66" charset="0"/>
                        </a:rPr>
                        <a:t>__________________</a:t>
                      </a:r>
                    </a:p>
                    <a:p>
                      <a:pPr marL="0" marR="0" lvl="0" indent="0" algn="l" defTabSz="914400" rtl="0" eaLnBrk="1" fontAlgn="base" latinLnBrk="0" hangingPunct="1">
                        <a:lnSpc>
                          <a:spcPct val="100000"/>
                        </a:lnSpc>
                        <a:spcBef>
                          <a:spcPct val="0"/>
                        </a:spcBef>
                        <a:spcAft>
                          <a:spcPct val="0"/>
                        </a:spcAft>
                        <a:buClrTx/>
                        <a:buSzTx/>
                        <a:buFontTx/>
                        <a:buNone/>
                        <a:tabLst/>
                      </a:pPr>
                      <a:r>
                        <a:rPr kumimoji="0" lang="ru-RU" sz="2200" b="0" i="0" u="none" strike="noStrike" cap="none" normalizeH="0" baseline="0" smtClean="0">
                          <a:ln>
                            <a:noFill/>
                          </a:ln>
                          <a:solidFill>
                            <a:schemeClr val="tx1"/>
                          </a:solidFill>
                          <a:effectLst/>
                          <a:latin typeface="Comic Sans MS" pitchFamily="66" charset="0"/>
                        </a:rPr>
                        <a:t>__________________</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E0"/>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2200" b="0" i="0" u="none" strike="noStrike" cap="none" normalizeH="0" baseline="0" smtClean="0">
                          <a:ln>
                            <a:noFill/>
                          </a:ln>
                          <a:solidFill>
                            <a:schemeClr val="tx1"/>
                          </a:solidFill>
                          <a:effectLst/>
                          <a:latin typeface="Comic Sans MS" pitchFamily="66" charset="0"/>
                        </a:rPr>
                        <a:t>потому что_______</a:t>
                      </a:r>
                    </a:p>
                    <a:p>
                      <a:pPr marL="0" marR="0" lvl="0" indent="0" algn="l" defTabSz="914400" rtl="0" eaLnBrk="1" fontAlgn="base" latinLnBrk="0" hangingPunct="1">
                        <a:lnSpc>
                          <a:spcPct val="100000"/>
                        </a:lnSpc>
                        <a:spcBef>
                          <a:spcPct val="0"/>
                        </a:spcBef>
                        <a:spcAft>
                          <a:spcPct val="0"/>
                        </a:spcAft>
                        <a:buClrTx/>
                        <a:buSzTx/>
                        <a:buFontTx/>
                        <a:buNone/>
                        <a:tabLst/>
                      </a:pPr>
                      <a:r>
                        <a:rPr kumimoji="0" lang="ru-RU" sz="2200" b="0" i="0" u="none" strike="noStrike" cap="none" normalizeH="0" baseline="0" smtClean="0">
                          <a:ln>
                            <a:noFill/>
                          </a:ln>
                          <a:solidFill>
                            <a:schemeClr val="tx1"/>
                          </a:solidFill>
                          <a:effectLst/>
                          <a:latin typeface="Comic Sans MS" pitchFamily="66" charset="0"/>
                        </a:rPr>
                        <a:t>________________</a:t>
                      </a:r>
                    </a:p>
                    <a:p>
                      <a:pPr marL="0" marR="0" lvl="0" indent="0" algn="l" defTabSz="914400" rtl="0" eaLnBrk="1" fontAlgn="base" latinLnBrk="0" hangingPunct="1">
                        <a:lnSpc>
                          <a:spcPct val="100000"/>
                        </a:lnSpc>
                        <a:spcBef>
                          <a:spcPct val="0"/>
                        </a:spcBef>
                        <a:spcAft>
                          <a:spcPct val="0"/>
                        </a:spcAft>
                        <a:buClrTx/>
                        <a:buSzTx/>
                        <a:buFontTx/>
                        <a:buNone/>
                        <a:tabLst/>
                      </a:pPr>
                      <a:r>
                        <a:rPr kumimoji="0" lang="ru-RU" sz="2200" b="0" i="0" u="none" strike="noStrike" cap="none" normalizeH="0" baseline="0" smtClean="0">
                          <a:ln>
                            <a:noFill/>
                          </a:ln>
                          <a:solidFill>
                            <a:schemeClr val="tx1"/>
                          </a:solidFill>
                          <a:effectLst/>
                          <a:latin typeface="Comic Sans MS" pitchFamily="66" charset="0"/>
                        </a:rPr>
                        <a:t>________________</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E0"/>
                    </a:solidFill>
                  </a:tcPr>
                </a:tc>
              </a:tr>
            </a:tbl>
          </a:graphicData>
        </a:graphic>
      </p:graphicFrame>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Скругленный прямоугольник 7"/>
          <p:cNvSpPr/>
          <p:nvPr/>
        </p:nvSpPr>
        <p:spPr>
          <a:xfrm>
            <a:off x="252000" y="980728"/>
            <a:ext cx="8640000" cy="488454"/>
          </a:xfrm>
          <a:prstGeom prst="roundRect">
            <a:avLst>
              <a:gd name="adj" fmla="val 10887"/>
            </a:avLst>
          </a:prstGeom>
          <a:blipFill>
            <a:blip r:embed="rId3" cstate="print">
              <a:extLst>
                <a:ext uri="{28A0092B-C50C-407E-A947-70E740481C1C}"/>
              </a:extLst>
            </a:blip>
            <a:tile tx="0" ty="0" sx="100000" sy="100000" flip="none" algn="tl"/>
          </a:blipFill>
          <a:ln w="25400">
            <a:solidFill>
              <a:schemeClr val="bg1">
                <a:lumMod val="50000"/>
              </a:schemeClr>
            </a:solidFill>
          </a:ln>
          <a:scene3d>
            <a:camera prst="orthographicFront"/>
            <a:lightRig rig="threePt" dir="t"/>
          </a:scene3d>
          <a:sp3d>
            <a:bevelT prst="angle"/>
          </a:sp3d>
        </p:spPr>
        <p:txBody>
          <a:bodyPr anchor="ctr">
            <a:spAutoFit/>
          </a:bodyPr>
          <a:lstStyle/>
          <a:p>
            <a:pPr indent="355600"/>
            <a:r>
              <a:rPr lang="ru-RU" sz="2400" b="1">
                <a:solidFill>
                  <a:srgbClr val="0070C0"/>
                </a:solidFill>
                <a:latin typeface="Comic Sans MS" pitchFamily="66" charset="0"/>
              </a:rPr>
              <a:t>Повышенный уровень.</a:t>
            </a:r>
            <a:r>
              <a:rPr lang="ru-RU" sz="2400">
                <a:latin typeface="Comic Sans MS" pitchFamily="66" charset="0"/>
              </a:rPr>
              <a:t> Соотнеси факты и имена.</a:t>
            </a:r>
          </a:p>
        </p:txBody>
      </p:sp>
      <p:sp>
        <p:nvSpPr>
          <p:cNvPr id="2" name="Заголовок 1"/>
          <p:cNvSpPr>
            <a:spLocks noGrp="1"/>
          </p:cNvSpPr>
          <p:nvPr>
            <p:ph type="title"/>
          </p:nvPr>
        </p:nvSpPr>
        <p:spPr/>
        <p:txBody>
          <a:bodyPr/>
          <a:lstStyle/>
          <a:p>
            <a:pPr fontAlgn="auto">
              <a:spcAft>
                <a:spcPts val="0"/>
              </a:spcAft>
              <a:defRPr/>
            </a:pPr>
            <a:r>
              <a:rPr lang="ru-RU" sz="3600" dirty="0"/>
              <a:t>ПРИМЕНЯЕМ НОВЫЕ ЗНАНИЯ</a:t>
            </a:r>
          </a:p>
        </p:txBody>
      </p:sp>
      <p:pic>
        <p:nvPicPr>
          <p:cNvPr id="36869" name="Picture 10"/>
          <p:cNvPicPr>
            <a:picLocks noChangeAspect="1" noChangeArrowheads="1"/>
          </p:cNvPicPr>
          <p:nvPr/>
        </p:nvPicPr>
        <p:blipFill>
          <a:blip r:embed="rId4">
            <a:clrChange>
              <a:clrFrom>
                <a:srgbClr val="BCBFBF"/>
              </a:clrFrom>
              <a:clrTo>
                <a:srgbClr val="BCBFBF">
                  <a:alpha val="0"/>
                </a:srgbClr>
              </a:clrTo>
            </a:clrChange>
          </a:blip>
          <a:srcRect/>
          <a:stretch>
            <a:fillRect/>
          </a:stretch>
        </p:blipFill>
        <p:spPr bwMode="auto">
          <a:xfrm>
            <a:off x="8372475" y="0"/>
            <a:ext cx="771525" cy="1331913"/>
          </a:xfrm>
          <a:prstGeom prst="rect">
            <a:avLst/>
          </a:prstGeom>
          <a:noFill/>
          <a:ln w="9525">
            <a:noFill/>
            <a:miter lim="800000"/>
            <a:headEnd/>
            <a:tailEnd/>
          </a:ln>
        </p:spPr>
      </p:pic>
      <p:graphicFrame>
        <p:nvGraphicFramePr>
          <p:cNvPr id="9" name="Таблица 8"/>
          <p:cNvGraphicFramePr>
            <a:graphicFrameLocks noGrp="1"/>
          </p:cNvGraphicFramePr>
          <p:nvPr/>
        </p:nvGraphicFramePr>
        <p:xfrm>
          <a:off x="250825" y="1628775"/>
          <a:ext cx="8640763" cy="1279525"/>
        </p:xfrm>
        <a:graphic>
          <a:graphicData uri="http://schemas.openxmlformats.org/drawingml/2006/table">
            <a:tbl>
              <a:tblPr firstRow="1" bandRow="1">
                <a:tableStyleId>{5940675A-B579-460E-94D1-54222C63F5DA}</a:tableStyleId>
              </a:tblPr>
              <a:tblGrid>
                <a:gridCol w="2880320"/>
                <a:gridCol w="2880320"/>
                <a:gridCol w="2879361"/>
              </a:tblGrid>
              <a:tr h="370840">
                <a:tc>
                  <a:txBody>
                    <a:bodyPr/>
                    <a:lstStyle/>
                    <a:p>
                      <a:pPr algn="ctr"/>
                      <a:r>
                        <a:rPr lang="ru-RU" sz="2400" dirty="0" smtClean="0"/>
                        <a:t>Юрий Долгорукий</a:t>
                      </a:r>
                      <a:endParaRPr lang="ru-RU" sz="2400" dirty="0"/>
                    </a:p>
                  </a:txBody>
                  <a:tcPr>
                    <a:solidFill>
                      <a:schemeClr val="accent4">
                        <a:lumMod val="20000"/>
                        <a:lumOff val="80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ru-RU" sz="2400" dirty="0" smtClean="0"/>
                        <a:t>Андрей Боголюбский</a:t>
                      </a:r>
                    </a:p>
                  </a:txBody>
                  <a:tcPr>
                    <a:solidFill>
                      <a:schemeClr val="accent4">
                        <a:lumMod val="20000"/>
                        <a:lumOff val="80000"/>
                      </a:schemeClr>
                    </a:solidFill>
                  </a:tcPr>
                </a:tc>
                <a:tc>
                  <a:txBody>
                    <a:bodyPr/>
                    <a:lstStyle/>
                    <a:p>
                      <a:pPr algn="ctr"/>
                      <a:r>
                        <a:rPr lang="ru-RU" sz="2400" kern="1200" dirty="0" smtClean="0">
                          <a:solidFill>
                            <a:schemeClr val="tx1"/>
                          </a:solidFill>
                          <a:latin typeface="+mn-lt"/>
                          <a:ea typeface="+mn-ea"/>
                          <a:cs typeface="+mn-cs"/>
                        </a:rPr>
                        <a:t>Всеволод Большое Гнездо</a:t>
                      </a:r>
                      <a:endParaRPr lang="ru-RU" sz="2400" kern="1200" dirty="0">
                        <a:solidFill>
                          <a:schemeClr val="tx1"/>
                        </a:solidFill>
                        <a:latin typeface="+mn-lt"/>
                        <a:ea typeface="+mn-ea"/>
                        <a:cs typeface="+mn-cs"/>
                      </a:endParaRPr>
                    </a:p>
                  </a:txBody>
                  <a:tcPr>
                    <a:solidFill>
                      <a:schemeClr val="accent4">
                        <a:lumMod val="20000"/>
                        <a:lumOff val="80000"/>
                      </a:schemeClr>
                    </a:solidFill>
                  </a:tcPr>
                </a:tc>
              </a:tr>
              <a:tr h="370840">
                <a:tc>
                  <a:txBody>
                    <a:bodyPr/>
                    <a:lstStyle/>
                    <a:p>
                      <a:pPr algn="ctr"/>
                      <a:endParaRPr lang="ru-RU" sz="2400" dirty="0"/>
                    </a:p>
                  </a:txBody>
                  <a:tcPr>
                    <a:solidFill>
                      <a:schemeClr val="accent4">
                        <a:lumMod val="20000"/>
                        <a:lumOff val="80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ru-RU" sz="2400" dirty="0" smtClean="0"/>
                    </a:p>
                  </a:txBody>
                  <a:tcPr>
                    <a:solidFill>
                      <a:schemeClr val="accent4">
                        <a:lumMod val="20000"/>
                        <a:lumOff val="80000"/>
                      </a:schemeClr>
                    </a:solidFill>
                  </a:tcPr>
                </a:tc>
                <a:tc>
                  <a:txBody>
                    <a:bodyPr/>
                    <a:lstStyle/>
                    <a:p>
                      <a:pPr algn="ctr"/>
                      <a:endParaRPr lang="ru-RU" sz="2400" kern="1200" dirty="0">
                        <a:solidFill>
                          <a:schemeClr val="tx1"/>
                        </a:solidFill>
                        <a:latin typeface="+mn-lt"/>
                        <a:ea typeface="+mn-ea"/>
                        <a:cs typeface="+mn-cs"/>
                      </a:endParaRPr>
                    </a:p>
                  </a:txBody>
                  <a:tcPr>
                    <a:solidFill>
                      <a:schemeClr val="accent4">
                        <a:lumMod val="20000"/>
                        <a:lumOff val="80000"/>
                      </a:schemeClr>
                    </a:solidFill>
                  </a:tcPr>
                </a:tc>
              </a:tr>
            </a:tbl>
          </a:graphicData>
        </a:graphic>
      </p:graphicFrame>
      <p:sp>
        <p:nvSpPr>
          <p:cNvPr id="3" name="Прямоугольник 2"/>
          <p:cNvSpPr/>
          <p:nvPr/>
        </p:nvSpPr>
        <p:spPr>
          <a:xfrm>
            <a:off x="252413" y="3027363"/>
            <a:ext cx="8639175" cy="3786187"/>
          </a:xfrm>
          <a:prstGeom prst="rect">
            <a:avLst/>
          </a:prstGeom>
          <a:solidFill>
            <a:schemeClr val="accent4">
              <a:lumMod val="20000"/>
              <a:lumOff val="80000"/>
            </a:schemeClr>
          </a:solidFill>
          <a:ln>
            <a:solidFill>
              <a:schemeClr val="bg1">
                <a:lumMod val="50000"/>
              </a:schemeClr>
            </a:solidFill>
          </a:ln>
        </p:spPr>
        <p:txBody>
          <a:bodyPr>
            <a:spAutoFit/>
          </a:bodyPr>
          <a:lstStyle/>
          <a:p>
            <a:pPr fontAlgn="auto">
              <a:spcBef>
                <a:spcPts val="0"/>
              </a:spcBef>
              <a:spcAft>
                <a:spcPts val="0"/>
              </a:spcAft>
              <a:defRPr/>
            </a:pPr>
            <a:r>
              <a:rPr lang="ru-RU" sz="2400" dirty="0">
                <a:latin typeface="+mn-lt"/>
              </a:rPr>
              <a:t>1. Его многочисленные дети повели борьбу за великокняжеское наследство.</a:t>
            </a:r>
          </a:p>
          <a:p>
            <a:pPr fontAlgn="auto">
              <a:spcBef>
                <a:spcPts val="0"/>
              </a:spcBef>
              <a:spcAft>
                <a:spcPts val="0"/>
              </a:spcAft>
              <a:defRPr/>
            </a:pPr>
            <a:r>
              <a:rPr lang="ru-RU" sz="2400" dirty="0">
                <a:latin typeface="+mn-lt"/>
              </a:rPr>
              <a:t>2. Убит в результате боярского заговора.</a:t>
            </a:r>
          </a:p>
          <a:p>
            <a:pPr fontAlgn="auto">
              <a:spcBef>
                <a:spcPts val="0"/>
              </a:spcBef>
              <a:spcAft>
                <a:spcPts val="0"/>
              </a:spcAft>
              <a:defRPr/>
            </a:pPr>
            <a:r>
              <a:rPr lang="ru-RU" sz="2400" dirty="0">
                <a:latin typeface="+mn-lt"/>
              </a:rPr>
              <a:t>3. Построил Успенский собор во Владимире, крепость и Золотые ворота.</a:t>
            </a:r>
          </a:p>
          <a:p>
            <a:pPr fontAlgn="auto">
              <a:spcBef>
                <a:spcPts val="0"/>
              </a:spcBef>
              <a:spcAft>
                <a:spcPts val="0"/>
              </a:spcAft>
              <a:defRPr/>
            </a:pPr>
            <a:r>
              <a:rPr lang="ru-RU" sz="2400" dirty="0">
                <a:latin typeface="+mn-lt"/>
              </a:rPr>
              <a:t>4. Отравлен на пиру киевскими боярами.</a:t>
            </a:r>
          </a:p>
          <a:p>
            <a:pPr fontAlgn="auto">
              <a:spcBef>
                <a:spcPts val="0"/>
              </a:spcBef>
              <a:spcAft>
                <a:spcPts val="0"/>
              </a:spcAft>
              <a:defRPr/>
            </a:pPr>
            <a:r>
              <a:rPr lang="ru-RU" sz="2400" dirty="0">
                <a:latin typeface="+mn-lt"/>
              </a:rPr>
              <a:t>5. Вмешивался в дела Новгорода.</a:t>
            </a:r>
          </a:p>
          <a:p>
            <a:pPr fontAlgn="auto">
              <a:spcBef>
                <a:spcPts val="0"/>
              </a:spcBef>
              <a:spcAft>
                <a:spcPts val="0"/>
              </a:spcAft>
              <a:defRPr/>
            </a:pPr>
            <a:r>
              <a:rPr lang="ru-RU" sz="2400" dirty="0">
                <a:latin typeface="+mn-lt"/>
              </a:rPr>
              <a:t>6. Перенес столицу во Владимир</a:t>
            </a:r>
            <a:r>
              <a:rPr lang="ru-RU" sz="2400" dirty="0">
                <a:latin typeface="+mn-lt"/>
              </a:rPr>
              <a:t>.</a:t>
            </a:r>
          </a:p>
          <a:p>
            <a:pPr fontAlgn="auto">
              <a:spcBef>
                <a:spcPts val="0"/>
              </a:spcBef>
              <a:spcAft>
                <a:spcPts val="0"/>
              </a:spcAft>
              <a:defRPr/>
            </a:pPr>
            <a:r>
              <a:rPr lang="ru-RU" sz="2400" dirty="0">
                <a:latin typeface="+mn-lt"/>
              </a:rPr>
              <a:t>7. Захватил киевский престол, получил титул «великого князя киевского</a:t>
            </a:r>
            <a:r>
              <a:rPr lang="ru-RU" sz="2400" dirty="0">
                <a:latin typeface="+mn-lt"/>
              </a:rPr>
              <a:t>».</a:t>
            </a:r>
            <a:endParaRPr lang="ru-RU" sz="2400" dirty="0">
              <a:latin typeface="+mn-lt"/>
            </a:endParaRPr>
          </a:p>
        </p:txBody>
      </p:sp>
      <p:sp>
        <p:nvSpPr>
          <p:cNvPr id="11" name="Прямоугольник 10"/>
          <p:cNvSpPr/>
          <p:nvPr/>
        </p:nvSpPr>
        <p:spPr>
          <a:xfrm>
            <a:off x="252413" y="3025775"/>
            <a:ext cx="8639175" cy="3673475"/>
          </a:xfrm>
          <a:prstGeom prst="rect">
            <a:avLst/>
          </a:prstGeom>
          <a:solidFill>
            <a:schemeClr val="accent4">
              <a:lumMod val="20000"/>
              <a:lumOff val="80000"/>
            </a:schemeClr>
          </a:solidFill>
          <a:ln>
            <a:solidFill>
              <a:schemeClr val="bg1">
                <a:lumMod val="50000"/>
              </a:schemeClr>
            </a:solidFill>
          </a:ln>
        </p:spPr>
        <p:txBody>
          <a:bodyPr>
            <a:spAutoFit/>
          </a:bodyPr>
          <a:lstStyle/>
          <a:p>
            <a:r>
              <a:rPr lang="ru-RU" sz="2600">
                <a:latin typeface="Comic Sans MS" pitchFamily="66" charset="0"/>
              </a:rPr>
              <a:t>8. Мог «Волгу вёслами расплескать, а Дон шеломами вычерпать».</a:t>
            </a:r>
          </a:p>
          <a:p>
            <a:r>
              <a:rPr lang="ru-RU" sz="2600">
                <a:latin typeface="Comic Sans MS" pitchFamily="66" charset="0"/>
              </a:rPr>
              <a:t>9. Вопреки воле отца вернулся в Залесскую землю.</a:t>
            </a:r>
          </a:p>
          <a:p>
            <a:r>
              <a:rPr lang="ru-RU" sz="2600">
                <a:latin typeface="Comic Sans MS" pitchFamily="66" charset="0"/>
              </a:rPr>
              <a:t>10. Жестоко подавил непокорных бояр.</a:t>
            </a:r>
          </a:p>
          <a:p>
            <a:r>
              <a:rPr lang="ru-RU" sz="2600">
                <a:latin typeface="Comic Sans MS" pitchFamily="66" charset="0"/>
              </a:rPr>
              <a:t>11. При этом князе владимирские князья становятся правителями «всея Руси», а Киев</a:t>
            </a:r>
          </a:p>
          <a:p>
            <a:r>
              <a:rPr lang="ru-RU" sz="2600">
                <a:latin typeface="Comic Sans MS" pitchFamily="66" charset="0"/>
              </a:rPr>
              <a:t>перестаёт быть общерусской столицей.</a:t>
            </a:r>
          </a:p>
          <a:p>
            <a:r>
              <a:rPr lang="ru-RU" sz="2600">
                <a:latin typeface="Comic Sans MS" pitchFamily="66" charset="0"/>
              </a:rPr>
              <a:t>12. Построил Дмитров, Звенигород. При нём первый раз в летописи упоминается Москва.</a:t>
            </a:r>
          </a:p>
        </p:txBody>
      </p:sp>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childTnLst>
                          </p:cTn>
                        </p:par>
                      </p:childTnLst>
                    </p:cTn>
                  </p:par>
                </p:childTnLst>
              </p:cTn>
              <p:nextCondLst>
                <p:cond evt="onClick" delay="0">
                  <p:tgtEl>
                    <p:spTgt spid="3"/>
                  </p:tgtEl>
                </p:cond>
              </p:nextCondLst>
            </p:seq>
            <p:seq concurrent="1" nextAc="seek">
              <p:cTn id="8" restart="whenNotActive" fill="hold" evtFilter="cancelBubble" nodeType="interactiveSeq">
                <p:stCondLst>
                  <p:cond evt="onClick" delay="0">
                    <p:tgtEl>
                      <p:spTgt spid="11"/>
                    </p:tgtEl>
                  </p:cond>
                </p:stCondLst>
                <p:endSync evt="end" delay="0">
                  <p:rtn val="all"/>
                </p:endSync>
                <p:childTnLst>
                  <p:par>
                    <p:cTn id="9" fill="hold">
                      <p:stCondLst>
                        <p:cond delay="0"/>
                      </p:stCondLst>
                      <p:childTnLst>
                        <p:par>
                          <p:cTn id="10" fill="hold">
                            <p:stCondLst>
                              <p:cond delay="0"/>
                            </p:stCondLst>
                            <p:childTnLst>
                              <p:par>
                                <p:cTn id="11" presetID="10" presetClass="exit" presetSubtype="0" fill="hold" grpId="1" nodeType="clickEffect">
                                  <p:stCondLst>
                                    <p:cond delay="0"/>
                                  </p:stCondLst>
                                  <p:childTnLst>
                                    <p:animEffect transition="out" filter="fade">
                                      <p:cBhvr>
                                        <p:cTn id="12" dur="500"/>
                                        <p:tgtEl>
                                          <p:spTgt spid="11"/>
                                        </p:tgtEl>
                                      </p:cBhvr>
                                    </p:animEffect>
                                    <p:set>
                                      <p:cBhvr>
                                        <p:cTn id="13" dur="1" fill="hold">
                                          <p:stCondLst>
                                            <p:cond delay="499"/>
                                          </p:stCondLst>
                                        </p:cTn>
                                        <p:tgtEl>
                                          <p:spTgt spid="11"/>
                                        </p:tgtEl>
                                        <p:attrNameLst>
                                          <p:attrName>style.visibility</p:attrName>
                                        </p:attrNameLst>
                                      </p:cBhvr>
                                      <p:to>
                                        <p:strVal val="hidden"/>
                                      </p:to>
                                    </p:set>
                                  </p:childTnLst>
                                </p:cTn>
                              </p:par>
                            </p:childTnLst>
                          </p:cTn>
                        </p:par>
                      </p:childTnLst>
                    </p:cTn>
                  </p:par>
                </p:childTnLst>
              </p:cTn>
              <p:nextCondLst>
                <p:cond evt="onClick" delay="0">
                  <p:tgtEl>
                    <p:spTgt spid="11"/>
                  </p:tgtEl>
                </p:cond>
              </p:nextCondLst>
            </p:seq>
          </p:childTnLst>
        </p:cTn>
      </p:par>
    </p:tnLst>
    <p:bldLst>
      <p:bldP spid="11" grpId="0" animBg="1"/>
      <p:bldP spid="11" grpId="1"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 name="Скругленный прямоугольник 51"/>
          <p:cNvSpPr/>
          <p:nvPr/>
        </p:nvSpPr>
        <p:spPr>
          <a:xfrm>
            <a:off x="252000" y="980728"/>
            <a:ext cx="8640000" cy="1465362"/>
          </a:xfrm>
          <a:prstGeom prst="roundRect">
            <a:avLst>
              <a:gd name="adj" fmla="val 10887"/>
            </a:avLst>
          </a:prstGeom>
          <a:blipFill>
            <a:blip r:embed="rId3" cstate="print">
              <a:extLst>
                <a:ext uri="{28A0092B-C50C-407E-A947-70E740481C1C}"/>
              </a:extLst>
            </a:blip>
            <a:tile tx="0" ty="0" sx="100000" sy="100000" flip="none" algn="tl"/>
          </a:blipFill>
          <a:ln w="25400">
            <a:solidFill>
              <a:schemeClr val="bg1">
                <a:lumMod val="50000"/>
              </a:schemeClr>
            </a:solidFill>
          </a:ln>
          <a:scene3d>
            <a:camera prst="orthographicFront"/>
            <a:lightRig rig="threePt" dir="t"/>
          </a:scene3d>
          <a:sp3d>
            <a:bevelT prst="angle"/>
          </a:sp3d>
        </p:spPr>
        <p:txBody>
          <a:bodyPr anchor="ctr">
            <a:spAutoFit/>
          </a:bodyPr>
          <a:lstStyle/>
          <a:p>
            <a:pPr indent="352425"/>
            <a:r>
              <a:rPr lang="ru-RU" sz="2800" b="1">
                <a:solidFill>
                  <a:srgbClr val="0070C0"/>
                </a:solidFill>
                <a:latin typeface="Comic Sans MS" pitchFamily="66" charset="0"/>
              </a:rPr>
              <a:t>Повышенный уровень.</a:t>
            </a:r>
            <a:r>
              <a:rPr lang="ru-RU" sz="2800">
                <a:latin typeface="Comic Sans MS" pitchFamily="66" charset="0"/>
              </a:rPr>
              <a:t> Попробуй выделить элементы романского архитектурного стиля в постройках Владимиро-Суздальской Руси.</a:t>
            </a:r>
          </a:p>
        </p:txBody>
      </p:sp>
      <p:sp>
        <p:nvSpPr>
          <p:cNvPr id="2" name="Заголовок 1"/>
          <p:cNvSpPr>
            <a:spLocks noGrp="1"/>
          </p:cNvSpPr>
          <p:nvPr>
            <p:ph type="title"/>
          </p:nvPr>
        </p:nvSpPr>
        <p:spPr/>
        <p:txBody>
          <a:bodyPr/>
          <a:lstStyle/>
          <a:p>
            <a:pPr fontAlgn="auto">
              <a:spcAft>
                <a:spcPts val="0"/>
              </a:spcAft>
              <a:defRPr/>
            </a:pPr>
            <a:r>
              <a:rPr lang="ru-RU" sz="3600" dirty="0"/>
              <a:t>ПРИМЕНЯЕМ НОВЫЕ ЗНАНИЯ</a:t>
            </a:r>
          </a:p>
        </p:txBody>
      </p:sp>
      <p:pic>
        <p:nvPicPr>
          <p:cNvPr id="38917" name="Picture 10"/>
          <p:cNvPicPr>
            <a:picLocks noChangeAspect="1" noChangeArrowheads="1"/>
          </p:cNvPicPr>
          <p:nvPr/>
        </p:nvPicPr>
        <p:blipFill>
          <a:blip r:embed="rId4">
            <a:clrChange>
              <a:clrFrom>
                <a:srgbClr val="BCBFBF"/>
              </a:clrFrom>
              <a:clrTo>
                <a:srgbClr val="BCBFBF">
                  <a:alpha val="0"/>
                </a:srgbClr>
              </a:clrTo>
            </a:clrChange>
          </a:blip>
          <a:srcRect/>
          <a:stretch>
            <a:fillRect/>
          </a:stretch>
        </p:blipFill>
        <p:spPr bwMode="auto">
          <a:xfrm>
            <a:off x="8372475" y="0"/>
            <a:ext cx="771525" cy="1331913"/>
          </a:xfrm>
          <a:prstGeom prst="rect">
            <a:avLst/>
          </a:prstGeom>
          <a:noFill/>
          <a:ln w="9525">
            <a:noFill/>
            <a:miter lim="800000"/>
            <a:headEnd/>
            <a:tailEnd/>
          </a:ln>
        </p:spPr>
      </p:pic>
      <p:pic>
        <p:nvPicPr>
          <p:cNvPr id="1026" name="Picture 2"/>
          <p:cNvPicPr>
            <a:picLocks noChangeAspect="1" noChangeArrowheads="1"/>
          </p:cNvPicPr>
          <p:nvPr/>
        </p:nvPicPr>
        <p:blipFill>
          <a:blip r:embed="rId5" cstate="email">
            <a:extLst>
              <a:ext uri="{28A0092B-C50C-407E-A947-70E740481C1C}"/>
            </a:extLst>
          </a:blip>
          <a:srcRect/>
          <a:stretch>
            <a:fillRect/>
          </a:stretch>
        </p:blipFill>
        <p:spPr bwMode="auto">
          <a:xfrm>
            <a:off x="252000" y="3079057"/>
            <a:ext cx="2404695" cy="3132000"/>
          </a:xfrm>
          <a:prstGeom prst="roundRect">
            <a:avLst>
              <a:gd name="adj" fmla="val 11914"/>
            </a:avLst>
          </a:prstGeom>
          <a:ln w="9525">
            <a:solidFill>
              <a:schemeClr val="tx1"/>
            </a:solidFill>
            <a:miter lim="800000"/>
            <a:headEnd/>
            <a:tailEnd/>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extLst>
        </p:spPr>
      </p:pic>
      <p:pic>
        <p:nvPicPr>
          <p:cNvPr id="1027" name="Picture 3"/>
          <p:cNvPicPr>
            <a:picLocks noChangeAspect="1" noChangeArrowheads="1"/>
          </p:cNvPicPr>
          <p:nvPr/>
        </p:nvPicPr>
        <p:blipFill rotWithShape="1">
          <a:blip r:embed="rId6" cstate="email">
            <a:extLst>
              <a:ext uri="{28A0092B-C50C-407E-A947-70E740481C1C}"/>
            </a:extLst>
          </a:blip>
          <a:srcRect/>
          <a:stretch/>
        </p:blipFill>
        <p:spPr bwMode="auto">
          <a:xfrm>
            <a:off x="6487305" y="3000182"/>
            <a:ext cx="2404695" cy="3132000"/>
          </a:xfrm>
          <a:prstGeom prst="roundRect">
            <a:avLst>
              <a:gd name="adj" fmla="val 11002"/>
            </a:avLst>
          </a:prstGeom>
          <a:ln w="9525">
            <a:solidFill>
              <a:schemeClr val="tx1"/>
            </a:solidFill>
            <a:miter lim="800000"/>
            <a:headEnd/>
            <a:tailEnd/>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extLst>
        </p:spPr>
      </p:pic>
      <p:pic>
        <p:nvPicPr>
          <p:cNvPr id="1028" name="Picture 4"/>
          <p:cNvPicPr>
            <a:picLocks noChangeAspect="1" noChangeArrowheads="1"/>
          </p:cNvPicPr>
          <p:nvPr/>
        </p:nvPicPr>
        <p:blipFill>
          <a:blip r:embed="rId7" cstate="email">
            <a:extLst>
              <a:ext uri="{28A0092B-C50C-407E-A947-70E740481C1C}"/>
            </a:extLst>
          </a:blip>
          <a:srcRect/>
          <a:stretch>
            <a:fillRect/>
          </a:stretch>
        </p:blipFill>
        <p:spPr bwMode="auto">
          <a:xfrm>
            <a:off x="2823763" y="2796734"/>
            <a:ext cx="3496474" cy="3132000"/>
          </a:xfrm>
          <a:prstGeom prst="roundRect">
            <a:avLst>
              <a:gd name="adj" fmla="val 9064"/>
            </a:avLst>
          </a:prstGeom>
          <a:ln w="9525">
            <a:solidFill>
              <a:schemeClr val="tx1"/>
            </a:solidFill>
            <a:miter lim="800000"/>
            <a:headEnd/>
            <a:tailEnd/>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2"/>
                                        </p:tgtEl>
                                        <p:attrNameLst>
                                          <p:attrName>style.visibility</p:attrName>
                                        </p:attrNameLst>
                                      </p:cBhvr>
                                      <p:to>
                                        <p:strVal val="visible"/>
                                      </p:to>
                                    </p:set>
                                    <p:animEffect transition="in" filter="fade">
                                      <p:cBhvr>
                                        <p:cTn id="7" dur="500"/>
                                        <p:tgtEl>
                                          <p:spTgt spid="52"/>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8" restart="whenNotActive" fill="hold" evtFilter="cancelBubble" nodeType="interactiveSeq">
                <p:stCondLst>
                  <p:cond evt="onClick" delay="0">
                    <p:tgtEl>
                      <p:spTgt spid="52"/>
                    </p:tgtEl>
                  </p:cond>
                </p:stCondLst>
                <p:endSync evt="end" delay="0">
                  <p:rtn val="all"/>
                </p:endSync>
                <p:childTnLst>
                  <p:par>
                    <p:cTn id="9" fill="hold">
                      <p:stCondLst>
                        <p:cond delay="0"/>
                      </p:stCondLst>
                      <p:childTnLst>
                        <p:par>
                          <p:cTn id="10" fill="hold">
                            <p:stCondLst>
                              <p:cond delay="0"/>
                            </p:stCondLst>
                            <p:childTnLst>
                              <p:par>
                                <p:cTn id="11" presetID="10" presetClass="exit" presetSubtype="0" fill="hold" nodeType="clickEffect">
                                  <p:stCondLst>
                                    <p:cond delay="0"/>
                                  </p:stCondLst>
                                  <p:childTnLst>
                                    <p:animEffect transition="out" filter="fade">
                                      <p:cBhvr>
                                        <p:cTn id="12" dur="500"/>
                                        <p:tgtEl>
                                          <p:spTgt spid="52"/>
                                        </p:tgtEl>
                                      </p:cBhvr>
                                    </p:animEffect>
                                    <p:set>
                                      <p:cBhvr>
                                        <p:cTn id="13" dur="1" fill="hold">
                                          <p:stCondLst>
                                            <p:cond delay="499"/>
                                          </p:stCondLst>
                                        </p:cTn>
                                        <p:tgtEl>
                                          <p:spTgt spid="52"/>
                                        </p:tgtEl>
                                        <p:attrNameLst>
                                          <p:attrName>style.visibility</p:attrName>
                                        </p:attrNameLst>
                                      </p:cBhvr>
                                      <p:to>
                                        <p:strVal val="hidden"/>
                                      </p:to>
                                    </p:set>
                                  </p:childTnLst>
                                </p:cTn>
                              </p:par>
                            </p:childTnLst>
                          </p:cTn>
                        </p:par>
                      </p:childTnLst>
                    </p:cTn>
                  </p:par>
                </p:childTnLst>
              </p:cTn>
              <p:nextCondLst>
                <p:cond evt="onClick" delay="0">
                  <p:tgtEl>
                    <p:spTgt spid="52"/>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sz="half" idx="1"/>
          </p:nvPr>
        </p:nvSpPr>
        <p:spPr>
          <a:xfrm>
            <a:off x="252413" y="828675"/>
            <a:ext cx="3598862" cy="4751388"/>
          </a:xfrm>
          <a:prstGeom prst="roundRect">
            <a:avLst>
              <a:gd name="adj" fmla="val 10315"/>
            </a:avLst>
          </a:prstGeom>
          <a:blipFill dpi="0" rotWithShape="1">
            <a:blip r:embed="rId3"/>
            <a:srcRect/>
            <a:tile tx="0" ty="0" sx="100000" sy="100000" flip="none" algn="tl"/>
          </a:blipFill>
          <a:ln>
            <a:round/>
          </a:ln>
        </p:spPr>
        <p:txBody>
          <a:bodyPr lIns="72000" rIns="72000" rtlCol="0" anchor="ctr">
            <a:noAutofit/>
          </a:bodyPr>
          <a:lstStyle/>
          <a:p>
            <a:pPr marL="88900" algn="ctr" fontAlgn="auto">
              <a:spcAft>
                <a:spcPts val="0"/>
              </a:spcAft>
              <a:buFont typeface="Comic Sans MS" pitchFamily="66" charset="0"/>
              <a:buNone/>
              <a:defRPr/>
            </a:pPr>
            <a:r>
              <a:rPr lang="ru-RU" sz="1400" i="1" dirty="0"/>
              <a:t>Из «Слова о полку Игореве»</a:t>
            </a:r>
          </a:p>
          <a:p>
            <a:pPr marL="88900" indent="-4763" algn="ctr" fontAlgn="auto">
              <a:spcAft>
                <a:spcPts val="0"/>
              </a:spcAft>
              <a:buFont typeface="Comic Sans MS" pitchFamily="66" charset="0"/>
              <a:buNone/>
              <a:defRPr/>
            </a:pPr>
            <a:r>
              <a:rPr lang="ru-RU" sz="1400" i="1" u="sng" dirty="0"/>
              <a:t>О князе владимиро-суздальском</a:t>
            </a:r>
          </a:p>
          <a:p>
            <a:pPr marL="88900" indent="-4763" fontAlgn="auto">
              <a:spcAft>
                <a:spcPts val="0"/>
              </a:spcAft>
              <a:buFont typeface="Comic Sans MS" pitchFamily="66" charset="0"/>
              <a:buNone/>
              <a:defRPr/>
            </a:pPr>
            <a:r>
              <a:rPr lang="ru-RU" sz="1400" dirty="0"/>
              <a:t>Великий князь Всеволод! …</a:t>
            </a:r>
          </a:p>
          <a:p>
            <a:pPr marL="88900" indent="-4763" fontAlgn="auto">
              <a:spcAft>
                <a:spcPts val="0"/>
              </a:spcAft>
              <a:buFont typeface="Comic Sans MS" pitchFamily="66" charset="0"/>
              <a:buNone/>
              <a:defRPr/>
            </a:pPr>
            <a:r>
              <a:rPr lang="ru-RU" sz="1400" dirty="0"/>
              <a:t>Ты ведь можешь Волгу вёслами расплескать,</a:t>
            </a:r>
          </a:p>
          <a:p>
            <a:pPr marL="88900" indent="-4763" fontAlgn="auto">
              <a:spcAft>
                <a:spcPts val="0"/>
              </a:spcAft>
              <a:buFont typeface="Comic Sans MS" pitchFamily="66" charset="0"/>
              <a:buNone/>
              <a:defRPr/>
            </a:pPr>
            <a:r>
              <a:rPr lang="ru-RU" sz="1400" dirty="0"/>
              <a:t>А Дон шеломами вычерпать.</a:t>
            </a:r>
          </a:p>
          <a:p>
            <a:pPr marL="88900" indent="-4763" algn="ctr" fontAlgn="auto">
              <a:spcAft>
                <a:spcPts val="0"/>
              </a:spcAft>
              <a:buFont typeface="Comic Sans MS" pitchFamily="66" charset="0"/>
              <a:buNone/>
              <a:defRPr/>
            </a:pPr>
            <a:r>
              <a:rPr lang="ru-RU" sz="1400" i="1" u="sng" dirty="0"/>
              <a:t>О </a:t>
            </a:r>
            <a:r>
              <a:rPr lang="ru-RU" sz="1400" i="1" u="sng" dirty="0" err="1"/>
              <a:t>галицком</a:t>
            </a:r>
            <a:r>
              <a:rPr lang="ru-RU" sz="1400" i="1" u="sng" dirty="0"/>
              <a:t> князе</a:t>
            </a:r>
          </a:p>
          <a:p>
            <a:pPr marL="88900" indent="-4763" fontAlgn="auto">
              <a:spcAft>
                <a:spcPts val="0"/>
              </a:spcAft>
              <a:buFont typeface="Comic Sans MS" pitchFamily="66" charset="0"/>
              <a:buNone/>
              <a:defRPr/>
            </a:pPr>
            <a:r>
              <a:rPr lang="ru-RU" sz="1400" dirty="0"/>
              <a:t>Галицкий </a:t>
            </a:r>
            <a:r>
              <a:rPr lang="ru-RU" sz="1400" dirty="0" err="1"/>
              <a:t>Осмомысл</a:t>
            </a:r>
            <a:r>
              <a:rPr lang="ru-RU" sz="1400" dirty="0"/>
              <a:t> Ярослав!</a:t>
            </a:r>
          </a:p>
          <a:p>
            <a:pPr marL="88900" indent="-4763" fontAlgn="auto">
              <a:spcAft>
                <a:spcPts val="0"/>
              </a:spcAft>
              <a:buFont typeface="Comic Sans MS" pitchFamily="66" charset="0"/>
              <a:buNone/>
              <a:defRPr/>
            </a:pPr>
            <a:r>
              <a:rPr lang="ru-RU" sz="1400" dirty="0"/>
              <a:t>Высоко сидишь ты на своем златокованом престоле,</a:t>
            </a:r>
          </a:p>
          <a:p>
            <a:pPr marL="88900" indent="-4763" fontAlgn="auto">
              <a:spcAft>
                <a:spcPts val="0"/>
              </a:spcAft>
              <a:buFont typeface="Comic Sans MS" pitchFamily="66" charset="0"/>
              <a:buNone/>
              <a:defRPr/>
            </a:pPr>
            <a:r>
              <a:rPr lang="ru-RU" sz="1400" dirty="0"/>
              <a:t>Подпёр горы Венгерские своими железными полками,</a:t>
            </a:r>
          </a:p>
          <a:p>
            <a:pPr marL="88900" indent="-4763" fontAlgn="auto">
              <a:spcAft>
                <a:spcPts val="0"/>
              </a:spcAft>
              <a:buFont typeface="Comic Sans MS" pitchFamily="66" charset="0"/>
              <a:buNone/>
              <a:defRPr/>
            </a:pPr>
            <a:r>
              <a:rPr lang="ru-RU" sz="1400" dirty="0"/>
              <a:t>Заступив королю путь, затворив Дунаю ворота…</a:t>
            </a:r>
          </a:p>
          <a:p>
            <a:pPr marL="88900" indent="-4763" algn="ctr" fontAlgn="auto">
              <a:spcAft>
                <a:spcPts val="0"/>
              </a:spcAft>
              <a:buFont typeface="Comic Sans MS" pitchFamily="66" charset="0"/>
              <a:buNone/>
              <a:defRPr/>
            </a:pPr>
            <a:r>
              <a:rPr lang="ru-RU" sz="1400" i="1" u="sng" dirty="0"/>
              <a:t>О князьях волынском и </a:t>
            </a:r>
            <a:r>
              <a:rPr lang="ru-RU" sz="1400" i="1" u="sng" dirty="0" err="1"/>
              <a:t>городенском</a:t>
            </a:r>
            <a:endParaRPr lang="ru-RU" sz="1400" i="1" u="sng" dirty="0"/>
          </a:p>
          <a:p>
            <a:pPr marL="88900" indent="-4763" fontAlgn="auto">
              <a:spcAft>
                <a:spcPts val="0"/>
              </a:spcAft>
              <a:buFont typeface="Comic Sans MS" pitchFamily="66" charset="0"/>
              <a:buNone/>
              <a:defRPr/>
            </a:pPr>
            <a:r>
              <a:rPr lang="ru-RU" sz="1400" dirty="0"/>
              <a:t>А ты, буйный Роман, и Мстислав! …</a:t>
            </a:r>
          </a:p>
          <a:p>
            <a:pPr marL="88900" indent="-4763" fontAlgn="auto">
              <a:spcAft>
                <a:spcPts val="0"/>
              </a:spcAft>
              <a:buFont typeface="Comic Sans MS" pitchFamily="66" charset="0"/>
              <a:buNone/>
              <a:defRPr/>
            </a:pPr>
            <a:r>
              <a:rPr lang="ru-RU" sz="1400" dirty="0"/>
              <a:t>Есть ведь у вас железные молодцы</a:t>
            </a:r>
          </a:p>
          <a:p>
            <a:pPr marL="88900" indent="-4763" fontAlgn="auto">
              <a:spcAft>
                <a:spcPts val="0"/>
              </a:spcAft>
              <a:buFont typeface="Comic Sans MS" pitchFamily="66" charset="0"/>
              <a:buNone/>
              <a:defRPr/>
            </a:pPr>
            <a:r>
              <a:rPr lang="ru-RU" sz="1400" dirty="0"/>
              <a:t>под шлемами латинскими.</a:t>
            </a:r>
          </a:p>
          <a:p>
            <a:pPr marL="88900" indent="-4763" fontAlgn="auto">
              <a:spcAft>
                <a:spcPts val="0"/>
              </a:spcAft>
              <a:buFont typeface="Comic Sans MS" pitchFamily="66" charset="0"/>
              <a:buNone/>
              <a:defRPr/>
            </a:pPr>
            <a:r>
              <a:rPr lang="ru-RU" sz="1400" dirty="0"/>
              <a:t>От них дрогнула земля и многие страны…</a:t>
            </a:r>
          </a:p>
        </p:txBody>
      </p:sp>
      <p:sp>
        <p:nvSpPr>
          <p:cNvPr id="7" name="Объект 6"/>
          <p:cNvSpPr>
            <a:spLocks noGrp="1"/>
          </p:cNvSpPr>
          <p:nvPr>
            <p:ph sz="half" idx="2"/>
          </p:nvPr>
        </p:nvSpPr>
        <p:spPr>
          <a:xfrm>
            <a:off x="5292725" y="828675"/>
            <a:ext cx="3598863" cy="4751388"/>
          </a:xfrm>
          <a:blipFill dpi="0" rotWithShape="1">
            <a:blip r:embed="rId3"/>
            <a:srcRect/>
            <a:tile tx="0" ty="0" sx="100000" sy="100000" flip="none" algn="tl"/>
          </a:blipFill>
          <a:ln>
            <a:round/>
          </a:ln>
        </p:spPr>
        <p:txBody>
          <a:bodyPr rtlCol="0" anchor="ctr">
            <a:noAutofit/>
          </a:bodyPr>
          <a:lstStyle/>
          <a:p>
            <a:pPr marL="82550" indent="282575" algn="ctr" fontAlgn="auto">
              <a:lnSpc>
                <a:spcPct val="150000"/>
              </a:lnSpc>
              <a:spcAft>
                <a:spcPts val="0"/>
              </a:spcAft>
              <a:buFont typeface="Comic Sans MS" pitchFamily="66" charset="0"/>
              <a:buNone/>
              <a:defRPr/>
            </a:pPr>
            <a:r>
              <a:rPr lang="ru-RU" sz="1800" i="1" dirty="0"/>
              <a:t>Глава 3. Русские земли и княжества</a:t>
            </a:r>
          </a:p>
          <a:p>
            <a:pPr marL="82550" indent="282575" algn="ctr" fontAlgn="auto">
              <a:lnSpc>
                <a:spcPct val="150000"/>
              </a:lnSpc>
              <a:spcAft>
                <a:spcPts val="0"/>
              </a:spcAft>
              <a:buFont typeface="Comic Sans MS" pitchFamily="66" charset="0"/>
              <a:buNone/>
              <a:defRPr/>
            </a:pPr>
            <a:endParaRPr lang="ru-RU" sz="1800" i="1" dirty="0"/>
          </a:p>
          <a:p>
            <a:pPr marL="82550" indent="1588" fontAlgn="auto">
              <a:lnSpc>
                <a:spcPct val="150000"/>
              </a:lnSpc>
              <a:spcAft>
                <a:spcPts val="0"/>
              </a:spcAft>
              <a:buFont typeface="Comic Sans MS" pitchFamily="66" charset="0"/>
              <a:buNone/>
              <a:defRPr/>
            </a:pPr>
            <a:r>
              <a:rPr lang="ru-RU" sz="1800" dirty="0"/>
              <a:t>§ 10. Раздробленность русских земель . . . 107</a:t>
            </a:r>
          </a:p>
          <a:p>
            <a:pPr marL="82550" indent="1588" fontAlgn="auto">
              <a:lnSpc>
                <a:spcPct val="150000"/>
              </a:lnSpc>
              <a:spcAft>
                <a:spcPts val="0"/>
              </a:spcAft>
              <a:buFont typeface="Comic Sans MS" pitchFamily="66" charset="0"/>
              <a:buNone/>
              <a:defRPr/>
            </a:pPr>
            <a:r>
              <a:rPr lang="ru-RU" sz="1800" dirty="0"/>
              <a:t>§ 11. Владимиро-Суздальское княжество . . . . . . . . . . . . . . . . . . . . . </a:t>
            </a:r>
            <a:r>
              <a:rPr lang="ru-RU" sz="1800" dirty="0" smtClean="0"/>
              <a:t>. 117</a:t>
            </a:r>
            <a:endParaRPr lang="ru-RU" sz="1800" dirty="0"/>
          </a:p>
          <a:p>
            <a:pPr marL="82550" indent="1588" fontAlgn="auto">
              <a:lnSpc>
                <a:spcPct val="150000"/>
              </a:lnSpc>
              <a:spcAft>
                <a:spcPts val="0"/>
              </a:spcAft>
              <a:buFont typeface="Comic Sans MS" pitchFamily="66" charset="0"/>
              <a:buNone/>
              <a:defRPr/>
            </a:pPr>
            <a:r>
              <a:rPr lang="ru-RU" sz="1800" dirty="0"/>
              <a:t>§ 12. Господин Великий Новгород . . . . . </a:t>
            </a:r>
            <a:r>
              <a:rPr lang="ru-RU" sz="1800" dirty="0" smtClean="0"/>
              <a:t>.</a:t>
            </a:r>
            <a:r>
              <a:rPr lang="ru-RU" sz="1800" dirty="0"/>
              <a:t> . . </a:t>
            </a:r>
            <a:r>
              <a:rPr lang="ru-RU" sz="1800" dirty="0" smtClean="0"/>
              <a:t> </a:t>
            </a:r>
            <a:r>
              <a:rPr lang="ru-RU" sz="1800" dirty="0"/>
              <a:t>126</a:t>
            </a:r>
          </a:p>
        </p:txBody>
      </p:sp>
      <p:sp>
        <p:nvSpPr>
          <p:cNvPr id="22" name="Стрелка вправо 21"/>
          <p:cNvSpPr/>
          <p:nvPr/>
        </p:nvSpPr>
        <p:spPr>
          <a:xfrm>
            <a:off x="3762000" y="2348880"/>
            <a:ext cx="1620000" cy="360000"/>
          </a:xfrm>
          <a:prstGeom prst="rightArrow">
            <a:avLst>
              <a:gd name="adj1" fmla="val 50000"/>
              <a:gd name="adj2" fmla="val 87830"/>
            </a:avLst>
          </a:prstGeom>
          <a:solidFill>
            <a:srgbClr val="FF0000"/>
          </a:solidFill>
          <a:ln>
            <a:solidFill>
              <a:srgbClr val="FFFFFF"/>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ru-RU"/>
          </a:p>
        </p:txBody>
      </p:sp>
      <p:sp>
        <p:nvSpPr>
          <p:cNvPr id="23" name="Стрелка влево 22"/>
          <p:cNvSpPr/>
          <p:nvPr/>
        </p:nvSpPr>
        <p:spPr>
          <a:xfrm>
            <a:off x="3762000" y="4005064"/>
            <a:ext cx="1620000" cy="360000"/>
          </a:xfrm>
          <a:prstGeom prst="leftArrow">
            <a:avLst>
              <a:gd name="adj1" fmla="val 50000"/>
              <a:gd name="adj2" fmla="val 90532"/>
            </a:avLst>
          </a:prstGeom>
          <a:solidFill>
            <a:srgbClr val="00B050"/>
          </a:solidFill>
          <a:ln>
            <a:solidFill>
              <a:srgbClr val="FFFFFF"/>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ru-RU"/>
          </a:p>
        </p:txBody>
      </p:sp>
      <p:sp>
        <p:nvSpPr>
          <p:cNvPr id="4" name="Скругленный прямоугольник 3"/>
          <p:cNvSpPr/>
          <p:nvPr/>
        </p:nvSpPr>
        <p:spPr>
          <a:xfrm>
            <a:off x="252000" y="5688000"/>
            <a:ext cx="8640000" cy="769501"/>
          </a:xfrm>
          <a:prstGeom prst="roundRect">
            <a:avLst>
              <a:gd name="adj" fmla="val 14188"/>
            </a:avLst>
          </a:prstGeom>
          <a:blipFill>
            <a:blip r:embed="rId3" cstate="print"/>
            <a:tile tx="0" ty="0" sx="100000" sy="100000" flip="none" algn="tl"/>
          </a:blipFill>
          <a:ln w="25400">
            <a:solidFill>
              <a:schemeClr val="bg1">
                <a:lumMod val="50000"/>
              </a:schemeClr>
            </a:solidFill>
          </a:ln>
          <a:scene3d>
            <a:camera prst="orthographicFront"/>
            <a:lightRig rig="threePt" dir="t"/>
          </a:scene3d>
          <a:sp3d>
            <a:bevelT prst="angle"/>
          </a:sp3d>
        </p:spPr>
        <p:txBody>
          <a:bodyPr>
            <a:spAutoFit/>
          </a:bodyPr>
          <a:lstStyle/>
          <a:p>
            <a:pPr fontAlgn="auto">
              <a:spcBef>
                <a:spcPts val="0"/>
              </a:spcBef>
              <a:spcAft>
                <a:spcPts val="0"/>
              </a:spcAft>
              <a:defRPr/>
            </a:pPr>
            <a:r>
              <a:rPr lang="ru-RU" sz="2000" dirty="0">
                <a:latin typeface="+mn-lt"/>
              </a:rPr>
              <a:t>	Сравни с оглавлением учебника (глава 3) – историю какого </a:t>
            </a:r>
            <a:r>
              <a:rPr lang="ru-RU" sz="2000" dirty="0">
                <a:latin typeface="+mn-lt"/>
              </a:rPr>
              <a:t>княжества </a:t>
            </a:r>
            <a:r>
              <a:rPr lang="ru-RU" sz="2000" dirty="0">
                <a:latin typeface="+mn-lt"/>
              </a:rPr>
              <a:t>мы изучаем особо?</a:t>
            </a:r>
          </a:p>
        </p:txBody>
      </p:sp>
      <p:sp>
        <p:nvSpPr>
          <p:cNvPr id="16407" name="Объект 6"/>
          <p:cNvSpPr>
            <a:spLocks/>
          </p:cNvSpPr>
          <p:nvPr/>
        </p:nvSpPr>
        <p:spPr bwMode="auto">
          <a:xfrm>
            <a:off x="252413" y="828675"/>
            <a:ext cx="8640762" cy="4751388"/>
          </a:xfrm>
          <a:prstGeom prst="roundRect">
            <a:avLst>
              <a:gd name="adj" fmla="val 8194"/>
            </a:avLst>
          </a:prstGeom>
          <a:blipFill dpi="0" rotWithShape="1">
            <a:blip r:embed="rId3"/>
            <a:srcRect/>
            <a:tile tx="0" ty="0" sx="100000" sy="100000" flip="none" algn="tl"/>
          </a:blipFill>
          <a:ln w="44450">
            <a:solidFill>
              <a:srgbClr val="00CC00"/>
            </a:solidFill>
            <a:round/>
            <a:headEnd/>
            <a:tailEnd/>
          </a:ln>
        </p:spPr>
        <p:txBody>
          <a:bodyPr anchor="ctr"/>
          <a:lstStyle/>
          <a:p>
            <a:pPr marL="82550" indent="282575" algn="ctr">
              <a:buFont typeface="Comic Sans MS" pitchFamily="66" charset="0"/>
              <a:buNone/>
            </a:pPr>
            <a:r>
              <a:rPr lang="ru-RU" sz="2800" i="1">
                <a:latin typeface="Comic Sans MS" pitchFamily="66" charset="0"/>
              </a:rPr>
              <a:t>Глава 3. Русские земли и княжества</a:t>
            </a:r>
          </a:p>
          <a:p>
            <a:pPr marL="82550" indent="282575" algn="ctr">
              <a:lnSpc>
                <a:spcPct val="200000"/>
              </a:lnSpc>
              <a:buFont typeface="Comic Sans MS" pitchFamily="66" charset="0"/>
              <a:buNone/>
            </a:pPr>
            <a:endParaRPr lang="ru-RU" sz="2800" i="1">
              <a:latin typeface="Comic Sans MS" pitchFamily="66" charset="0"/>
            </a:endParaRPr>
          </a:p>
          <a:p>
            <a:pPr marL="82550" indent="282575">
              <a:lnSpc>
                <a:spcPct val="200000"/>
              </a:lnSpc>
              <a:buFont typeface="Comic Sans MS" pitchFamily="66" charset="0"/>
              <a:buNone/>
            </a:pPr>
            <a:r>
              <a:rPr lang="ru-RU" sz="2800">
                <a:latin typeface="Comic Sans MS" pitchFamily="66" charset="0"/>
              </a:rPr>
              <a:t>§ 10. Раздробленность русских земель . .  107</a:t>
            </a:r>
          </a:p>
          <a:p>
            <a:pPr marL="82550" indent="282575">
              <a:lnSpc>
                <a:spcPct val="200000"/>
              </a:lnSpc>
              <a:buFont typeface="Comic Sans MS" pitchFamily="66" charset="0"/>
              <a:buNone/>
            </a:pPr>
            <a:r>
              <a:rPr lang="ru-RU" sz="2800">
                <a:latin typeface="Comic Sans MS" pitchFamily="66" charset="0"/>
              </a:rPr>
              <a:t>§ 11. Владимиро-Суздальское княжество.  117</a:t>
            </a:r>
          </a:p>
          <a:p>
            <a:pPr marL="82550" indent="282575">
              <a:lnSpc>
                <a:spcPct val="200000"/>
              </a:lnSpc>
              <a:buFont typeface="Comic Sans MS" pitchFamily="66" charset="0"/>
              <a:buNone/>
            </a:pPr>
            <a:r>
              <a:rPr lang="ru-RU" sz="2800">
                <a:latin typeface="Comic Sans MS" pitchFamily="66" charset="0"/>
              </a:rPr>
              <a:t>§ 12. Господин Великий Новгород . . . . . 126</a:t>
            </a:r>
          </a:p>
        </p:txBody>
      </p:sp>
      <p:sp>
        <p:nvSpPr>
          <p:cNvPr id="12" name="Объект 1"/>
          <p:cNvSpPr>
            <a:spLocks/>
          </p:cNvSpPr>
          <p:nvPr/>
        </p:nvSpPr>
        <p:spPr bwMode="auto">
          <a:xfrm>
            <a:off x="254000" y="836613"/>
            <a:ext cx="8639175" cy="4751387"/>
          </a:xfrm>
          <a:prstGeom prst="roundRect">
            <a:avLst>
              <a:gd name="adj" fmla="val 8097"/>
            </a:avLst>
          </a:prstGeom>
          <a:blipFill dpi="0" rotWithShape="1">
            <a:blip r:embed="rId3"/>
            <a:srcRect/>
            <a:tile tx="0" ty="0" sx="100000" sy="100000" flip="none" algn="tl"/>
          </a:blipFill>
          <a:ln w="44450">
            <a:solidFill>
              <a:srgbClr val="FF0000"/>
            </a:solidFill>
            <a:round/>
            <a:headEnd/>
            <a:tailEnd/>
          </a:ln>
        </p:spPr>
        <p:txBody>
          <a:bodyPr anchor="ctr"/>
          <a:lstStyle/>
          <a:p>
            <a:pPr marL="88900" algn="ctr">
              <a:buFont typeface="Comic Sans MS" pitchFamily="66" charset="0"/>
              <a:buNone/>
            </a:pPr>
            <a:r>
              <a:rPr lang="ru-RU" sz="2000" i="1">
                <a:latin typeface="Comic Sans MS" pitchFamily="66" charset="0"/>
              </a:rPr>
              <a:t>Из «Слова о полку Игореве»</a:t>
            </a:r>
          </a:p>
          <a:p>
            <a:pPr marL="88900" algn="ctr">
              <a:buFont typeface="Comic Sans MS" pitchFamily="66" charset="0"/>
              <a:buNone/>
            </a:pPr>
            <a:r>
              <a:rPr lang="ru-RU" sz="2000" i="1">
                <a:latin typeface="Comic Sans MS" pitchFamily="66" charset="0"/>
              </a:rPr>
              <a:t>О князе владимиро-суздальском</a:t>
            </a:r>
          </a:p>
          <a:p>
            <a:pPr marL="88900">
              <a:buFont typeface="Comic Sans MS" pitchFamily="66" charset="0"/>
              <a:buNone/>
            </a:pPr>
            <a:r>
              <a:rPr lang="ru-RU" sz="2000">
                <a:latin typeface="Comic Sans MS" pitchFamily="66" charset="0"/>
              </a:rPr>
              <a:t>Великий князь Всеволод! …</a:t>
            </a:r>
          </a:p>
          <a:p>
            <a:pPr marL="88900">
              <a:buFont typeface="Comic Sans MS" pitchFamily="66" charset="0"/>
              <a:buNone/>
            </a:pPr>
            <a:r>
              <a:rPr lang="ru-RU" sz="2000">
                <a:latin typeface="Comic Sans MS" pitchFamily="66" charset="0"/>
              </a:rPr>
              <a:t>Ты ведь можешь Волгу вёслами расплескать,</a:t>
            </a:r>
          </a:p>
          <a:p>
            <a:pPr marL="88900">
              <a:buFont typeface="Comic Sans MS" pitchFamily="66" charset="0"/>
              <a:buNone/>
            </a:pPr>
            <a:r>
              <a:rPr lang="ru-RU" sz="2000">
                <a:latin typeface="Comic Sans MS" pitchFamily="66" charset="0"/>
              </a:rPr>
              <a:t>А Дон шеломами вычерпать.</a:t>
            </a:r>
          </a:p>
          <a:p>
            <a:pPr marL="88900" algn="ctr">
              <a:buFont typeface="Comic Sans MS" pitchFamily="66" charset="0"/>
              <a:buNone/>
            </a:pPr>
            <a:r>
              <a:rPr lang="ru-RU" sz="2000" i="1">
                <a:latin typeface="Comic Sans MS" pitchFamily="66" charset="0"/>
              </a:rPr>
              <a:t>О галицком князе</a:t>
            </a:r>
          </a:p>
          <a:p>
            <a:pPr marL="88900">
              <a:buFont typeface="Comic Sans MS" pitchFamily="66" charset="0"/>
              <a:buNone/>
            </a:pPr>
            <a:r>
              <a:rPr lang="ru-RU" sz="2000">
                <a:latin typeface="Comic Sans MS" pitchFamily="66" charset="0"/>
              </a:rPr>
              <a:t>Галицкий Осмомысл Ярослав!</a:t>
            </a:r>
          </a:p>
          <a:p>
            <a:pPr marL="88900">
              <a:buFont typeface="Comic Sans MS" pitchFamily="66" charset="0"/>
              <a:buNone/>
            </a:pPr>
            <a:r>
              <a:rPr lang="ru-RU" sz="2000">
                <a:latin typeface="Comic Sans MS" pitchFamily="66" charset="0"/>
              </a:rPr>
              <a:t>Высоко сидишь ты на своём златокованом престоле,</a:t>
            </a:r>
          </a:p>
          <a:p>
            <a:pPr marL="88900">
              <a:buFont typeface="Comic Sans MS" pitchFamily="66" charset="0"/>
              <a:buNone/>
            </a:pPr>
            <a:r>
              <a:rPr lang="ru-RU" sz="2000">
                <a:latin typeface="Comic Sans MS" pitchFamily="66" charset="0"/>
              </a:rPr>
              <a:t>Подпёр горы Венгерские своими железными полками,</a:t>
            </a:r>
          </a:p>
          <a:p>
            <a:pPr marL="88900">
              <a:buFont typeface="Comic Sans MS" pitchFamily="66" charset="0"/>
              <a:buNone/>
            </a:pPr>
            <a:r>
              <a:rPr lang="ru-RU" sz="2000">
                <a:latin typeface="Comic Sans MS" pitchFamily="66" charset="0"/>
              </a:rPr>
              <a:t>Заступив королю путь, затворив Дунаю ворота…</a:t>
            </a:r>
          </a:p>
          <a:p>
            <a:pPr marL="88900" algn="ctr">
              <a:buFont typeface="Comic Sans MS" pitchFamily="66" charset="0"/>
              <a:buNone/>
            </a:pPr>
            <a:r>
              <a:rPr lang="ru-RU" sz="2000" i="1">
                <a:latin typeface="Comic Sans MS" pitchFamily="66" charset="0"/>
              </a:rPr>
              <a:t>О князьях волынском и городенском</a:t>
            </a:r>
          </a:p>
          <a:p>
            <a:pPr marL="88900">
              <a:buFont typeface="Comic Sans MS" pitchFamily="66" charset="0"/>
              <a:buNone/>
            </a:pPr>
            <a:r>
              <a:rPr lang="ru-RU" sz="2000">
                <a:latin typeface="Comic Sans MS" pitchFamily="66" charset="0"/>
              </a:rPr>
              <a:t>А ты, буйный Роман, и Мстислав! …</a:t>
            </a:r>
          </a:p>
          <a:p>
            <a:pPr marL="88900">
              <a:buFont typeface="Comic Sans MS" pitchFamily="66" charset="0"/>
              <a:buNone/>
            </a:pPr>
            <a:r>
              <a:rPr lang="ru-RU" sz="2000">
                <a:latin typeface="Comic Sans MS" pitchFamily="66" charset="0"/>
              </a:rPr>
              <a:t>Есть ведь у вас железные молодцы</a:t>
            </a:r>
          </a:p>
          <a:p>
            <a:pPr marL="88900">
              <a:buFont typeface="Comic Sans MS" pitchFamily="66" charset="0"/>
              <a:buNone/>
            </a:pPr>
            <a:r>
              <a:rPr lang="ru-RU" sz="2000">
                <a:latin typeface="Comic Sans MS" pitchFamily="66" charset="0"/>
              </a:rPr>
              <a:t>под шлемами латинскими.</a:t>
            </a:r>
          </a:p>
          <a:p>
            <a:pPr marL="88900">
              <a:buFont typeface="Comic Sans MS" pitchFamily="66" charset="0"/>
              <a:buNone/>
            </a:pPr>
            <a:r>
              <a:rPr lang="ru-RU" sz="2000">
                <a:latin typeface="Comic Sans MS" pitchFamily="66" charset="0"/>
              </a:rPr>
              <a:t>От них дрогнула земля и многие страны…</a:t>
            </a:r>
          </a:p>
        </p:txBody>
      </p:sp>
      <p:sp>
        <p:nvSpPr>
          <p:cNvPr id="6" name="Скругленный прямоугольник 5"/>
          <p:cNvSpPr/>
          <p:nvPr/>
        </p:nvSpPr>
        <p:spPr>
          <a:xfrm>
            <a:off x="252000" y="5688000"/>
            <a:ext cx="8640000" cy="1123712"/>
          </a:xfrm>
          <a:prstGeom prst="roundRect">
            <a:avLst/>
          </a:prstGeom>
          <a:blipFill>
            <a:blip r:embed="rId3" cstate="print">
              <a:extLst/>
            </a:blip>
            <a:tile tx="0" ty="0" sx="100000" sy="100000" flip="none" algn="tl"/>
          </a:blipFill>
          <a:ln w="25400">
            <a:solidFill>
              <a:schemeClr val="tx1">
                <a:lumMod val="50000"/>
              </a:schemeClr>
            </a:solidFill>
          </a:ln>
          <a:scene3d>
            <a:camera prst="orthographicFront"/>
            <a:lightRig rig="threePt" dir="t"/>
          </a:scene3d>
          <a:sp3d>
            <a:bevelT prst="angle"/>
          </a:sp3d>
        </p:spPr>
        <p:txBody>
          <a:bodyPr>
            <a:spAutoFit/>
          </a:bodyPr>
          <a:lstStyle/>
          <a:p>
            <a:pPr fontAlgn="auto">
              <a:spcBef>
                <a:spcPts val="0"/>
              </a:spcBef>
              <a:spcAft>
                <a:spcPts val="0"/>
              </a:spcAft>
              <a:defRPr/>
            </a:pPr>
            <a:r>
              <a:rPr lang="ru-RU" sz="2000" dirty="0">
                <a:latin typeface="+mn-lt"/>
              </a:rPr>
              <a:t>	Как описаны в «Слове…» разные русские князья – можно ли </a:t>
            </a:r>
            <a:r>
              <a:rPr lang="ru-RU" sz="2000" dirty="0">
                <a:latin typeface="+mn-lt"/>
              </a:rPr>
              <a:t>сказать</a:t>
            </a:r>
            <a:r>
              <a:rPr lang="ru-RU" sz="2000" dirty="0">
                <a:latin typeface="+mn-lt"/>
              </a:rPr>
              <a:t>, что автор чем-то выделяет владимиро-суздальского князя?</a:t>
            </a:r>
          </a:p>
        </p:txBody>
      </p:sp>
      <p:sp>
        <p:nvSpPr>
          <p:cNvPr id="3" name="Заголовок 2"/>
          <p:cNvSpPr>
            <a:spLocks noGrp="1"/>
          </p:cNvSpPr>
          <p:nvPr>
            <p:ph type="title"/>
          </p:nvPr>
        </p:nvSpPr>
        <p:spPr/>
        <p:txBody>
          <a:bodyPr>
            <a:normAutofit fontScale="90000"/>
          </a:bodyPr>
          <a:lstStyle/>
          <a:p>
            <a:pPr fontAlgn="auto">
              <a:spcAft>
                <a:spcPts val="0"/>
              </a:spcAft>
              <a:defRPr/>
            </a:pPr>
            <a:r>
              <a:rPr lang="ru-RU" dirty="0"/>
              <a:t>ОПРЕДЕЛЯЕМ ПРОБЛЕМУ</a:t>
            </a:r>
          </a:p>
        </p:txBody>
      </p:sp>
      <p:sp>
        <p:nvSpPr>
          <p:cNvPr id="20" name="Овал 19"/>
          <p:cNvSpPr>
            <a:spLocks noChangeAspect="1"/>
          </p:cNvSpPr>
          <p:nvPr/>
        </p:nvSpPr>
        <p:spPr>
          <a:xfrm>
            <a:off x="827616" y="5765737"/>
            <a:ext cx="288000" cy="288000"/>
          </a:xfrm>
          <a:prstGeom prst="ellipse">
            <a:avLst/>
          </a:prstGeom>
          <a:solidFill>
            <a:schemeClr val="accent1">
              <a:lumMod val="75000"/>
            </a:schemeClr>
          </a:solidFill>
          <a:ln>
            <a:solidFill>
              <a:schemeClr val="tx1">
                <a:lumMod val="50000"/>
              </a:schemeClr>
            </a:solidFill>
          </a:ln>
          <a:scene3d>
            <a:camera prst="orthographicFront"/>
            <a:lightRig rig="threePt" dir="t">
              <a:rot lat="0" lon="0" rev="7500000"/>
            </a:lightRig>
          </a:scene3d>
          <a:sp3d prstMaterial="plastic">
            <a:bevelT w="127000" h="25400" prst="relaxedInset"/>
          </a:sp3d>
        </p:spPr>
        <p:style>
          <a:lnRef idx="0">
            <a:schemeClr val="accent1">
              <a:shade val="80000"/>
              <a:hueOff val="0"/>
              <a:satOff val="0"/>
              <a:lumOff val="0"/>
              <a:alphaOff val="0"/>
            </a:schemeClr>
          </a:lnRef>
          <a:fillRef idx="3">
            <a:schemeClr val="lt1">
              <a:hueOff val="0"/>
              <a:satOff val="0"/>
              <a:lumOff val="0"/>
              <a:alphaOff val="0"/>
            </a:schemeClr>
          </a:fillRef>
          <a:effectRef idx="2">
            <a:schemeClr val="lt1">
              <a:hueOff val="0"/>
              <a:satOff val="0"/>
              <a:lumOff val="0"/>
              <a:alphaOff val="0"/>
            </a:schemeClr>
          </a:effectRef>
          <a:fontRef idx="minor">
            <a:schemeClr val="dk1">
              <a:hueOff val="0"/>
              <a:satOff val="0"/>
              <a:lumOff val="0"/>
              <a:alphaOff val="0"/>
            </a:schemeClr>
          </a:fontRef>
        </p:style>
        <p:txBody>
          <a:bodyPr lIns="10796" tIns="409271" rIns="10794" bIns="409269" spcCol="1270" anchor="ctr"/>
          <a:lstStyle/>
          <a:p>
            <a:pPr algn="ctr" defTabSz="755650" fontAlgn="auto">
              <a:lnSpc>
                <a:spcPct val="90000"/>
              </a:lnSpc>
              <a:spcBef>
                <a:spcPts val="0"/>
              </a:spcBef>
              <a:spcAft>
                <a:spcPct val="35000"/>
              </a:spcAft>
              <a:defRPr/>
            </a:pPr>
            <a:endParaRPr lang="ru-RU" sz="2300" dirty="0"/>
          </a:p>
        </p:txBody>
      </p:sp>
      <p:pic>
        <p:nvPicPr>
          <p:cNvPr id="16405" name="Picture 11"/>
          <p:cNvPicPr>
            <a:picLocks noChangeAspect="1" noChangeArrowheads="1"/>
          </p:cNvPicPr>
          <p:nvPr/>
        </p:nvPicPr>
        <p:blipFill>
          <a:blip r:embed="rId4">
            <a:clrChange>
              <a:clrFrom>
                <a:srgbClr val="DCE1E2"/>
              </a:clrFrom>
              <a:clrTo>
                <a:srgbClr val="DCE1E2">
                  <a:alpha val="0"/>
                </a:srgbClr>
              </a:clrTo>
            </a:clrChange>
          </a:blip>
          <a:srcRect/>
          <a:stretch>
            <a:fillRect/>
          </a:stretch>
        </p:blipFill>
        <p:spPr bwMode="auto">
          <a:xfrm>
            <a:off x="8528050" y="0"/>
            <a:ext cx="615950" cy="1331913"/>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childTnLst>
                    </p:cTn>
                  </p:par>
                </p:childTnLst>
              </p:cTn>
              <p:nextCondLst>
                <p:cond evt="onClick" delay="0">
                  <p:tgtEl>
                    <p:spTgt spid="2"/>
                  </p:tgtEl>
                </p:cond>
              </p:nextCondLst>
            </p:seq>
            <p:seq concurrent="1" nextAc="seek">
              <p:cTn id="8" restart="whenNotActive" fill="hold" evtFilter="cancelBubble" nodeType="interactiveSeq">
                <p:stCondLst>
                  <p:cond evt="onClick" delay="0">
                    <p:tgtEl>
                      <p:spTgt spid="12"/>
                    </p:tgtEl>
                  </p:cond>
                </p:stCondLst>
                <p:endSync evt="end" delay="0">
                  <p:rtn val="all"/>
                </p:endSync>
                <p:childTnLst>
                  <p:par>
                    <p:cTn id="9" fill="hold">
                      <p:stCondLst>
                        <p:cond delay="0"/>
                      </p:stCondLst>
                      <p:childTnLst>
                        <p:par>
                          <p:cTn id="10" fill="hold">
                            <p:stCondLst>
                              <p:cond delay="0"/>
                            </p:stCondLst>
                            <p:childTnLst>
                              <p:par>
                                <p:cTn id="11" presetID="10" presetClass="exit" presetSubtype="0" fill="hold" grpId="1" nodeType="clickEffect">
                                  <p:stCondLst>
                                    <p:cond delay="0"/>
                                  </p:stCondLst>
                                  <p:childTnLst>
                                    <p:animEffect transition="out" filter="fade">
                                      <p:cBhvr>
                                        <p:cTn id="12" dur="500"/>
                                        <p:tgtEl>
                                          <p:spTgt spid="12"/>
                                        </p:tgtEl>
                                      </p:cBhvr>
                                    </p:animEffect>
                                    <p:set>
                                      <p:cBhvr>
                                        <p:cTn id="13" dur="1" fill="hold">
                                          <p:stCondLst>
                                            <p:cond delay="499"/>
                                          </p:stCondLst>
                                        </p:cTn>
                                        <p:tgtEl>
                                          <p:spTgt spid="12"/>
                                        </p:tgtEl>
                                        <p:attrNameLst>
                                          <p:attrName>style.visibility</p:attrName>
                                        </p:attrNameLst>
                                      </p:cBhvr>
                                      <p:to>
                                        <p:strVal val="hidden"/>
                                      </p:to>
                                    </p:set>
                                  </p:childTnLst>
                                </p:cTn>
                              </p:par>
                            </p:childTnLst>
                          </p:cTn>
                        </p:par>
                      </p:childTnLst>
                    </p:cTn>
                  </p:par>
                </p:childTnLst>
              </p:cTn>
              <p:nextCondLst>
                <p:cond evt="onClick" delay="0">
                  <p:tgtEl>
                    <p:spTgt spid="12"/>
                  </p:tgtEl>
                </p:cond>
              </p:nextCondLst>
            </p:seq>
            <p:seq concurrent="1" nextAc="seek">
              <p:cTn id="14" restart="whenNotActive" fill="hold" evtFilter="cancelBubble" nodeType="interactiveSeq">
                <p:stCondLst>
                  <p:cond evt="onClick" delay="0">
                    <p:tgtEl>
                      <p:spTgt spid="6"/>
                    </p:tgtEl>
                  </p:cond>
                </p:stCondLst>
                <p:endSync evt="end" delay="0">
                  <p:rtn val="all"/>
                </p:endSync>
                <p:childTnLst>
                  <p:par>
                    <p:cTn id="15" fill="hold">
                      <p:stCondLst>
                        <p:cond delay="0"/>
                      </p:stCondLst>
                      <p:childTnLst>
                        <p:par>
                          <p:cTn id="16" fill="hold">
                            <p:stCondLst>
                              <p:cond delay="0"/>
                            </p:stCondLst>
                            <p:childTnLst>
                              <p:par>
                                <p:cTn id="17" presetID="10" presetClass="exit" presetSubtype="0" fill="hold" nodeType="clickEffect">
                                  <p:stCondLst>
                                    <p:cond delay="0"/>
                                  </p:stCondLst>
                                  <p:childTnLst>
                                    <p:animEffect transition="out" filter="fade">
                                      <p:cBhvr>
                                        <p:cTn id="18" dur="500"/>
                                        <p:tgtEl>
                                          <p:spTgt spid="6"/>
                                        </p:tgtEl>
                                      </p:cBhvr>
                                    </p:animEffect>
                                    <p:set>
                                      <p:cBhvr>
                                        <p:cTn id="19" dur="1" fill="hold">
                                          <p:stCondLst>
                                            <p:cond delay="499"/>
                                          </p:stCondLst>
                                        </p:cTn>
                                        <p:tgtEl>
                                          <p:spTgt spid="6"/>
                                        </p:tgtEl>
                                        <p:attrNameLst>
                                          <p:attrName>style.visibility</p:attrName>
                                        </p:attrNameLst>
                                      </p:cBhvr>
                                      <p:to>
                                        <p:strVal val="hidden"/>
                                      </p:to>
                                    </p:set>
                                  </p:childTnLst>
                                </p:cTn>
                              </p:par>
                            </p:childTnLst>
                          </p:cTn>
                        </p:par>
                      </p:childTnLst>
                    </p:cTn>
                  </p:par>
                </p:childTnLst>
              </p:cTn>
              <p:nextCondLst>
                <p:cond evt="onClick" delay="0">
                  <p:tgtEl>
                    <p:spTgt spid="6"/>
                  </p:tgtEl>
                </p:cond>
              </p:nextCondLst>
            </p:seq>
            <p:seq concurrent="1" nextAc="seek">
              <p:cTn id="20" restart="whenNotActive" fill="hold" evtFilter="cancelBubble" nodeType="interactiveSeq">
                <p:stCondLst>
                  <p:cond evt="onClick" delay="0">
                    <p:tgtEl>
                      <p:spTgt spid="4"/>
                    </p:tgtEl>
                  </p:cond>
                </p:stCondLst>
                <p:endSync evt="end" delay="0">
                  <p:rtn val="all"/>
                </p:endSync>
                <p:childTnLst>
                  <p:par>
                    <p:cTn id="21" fill="hold">
                      <p:stCondLst>
                        <p:cond delay="0"/>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6"/>
                                        </p:tgtEl>
                                        <p:attrNameLst>
                                          <p:attrName>style.visibility</p:attrName>
                                        </p:attrNameLst>
                                      </p:cBhvr>
                                      <p:to>
                                        <p:strVal val="visible"/>
                                      </p:to>
                                    </p:set>
                                    <p:animEffect transition="in" filter="fade">
                                      <p:cBhvr>
                                        <p:cTn id="25" dur="500"/>
                                        <p:tgtEl>
                                          <p:spTgt spid="6"/>
                                        </p:tgtEl>
                                      </p:cBhvr>
                                    </p:animEffect>
                                  </p:childTnLst>
                                </p:cTn>
                              </p:par>
                            </p:childTnLst>
                          </p:cTn>
                        </p:par>
                      </p:childTnLst>
                    </p:cTn>
                  </p:par>
                </p:childTnLst>
              </p:cTn>
              <p:nextCondLst>
                <p:cond evt="onClick" delay="0">
                  <p:tgtEl>
                    <p:spTgt spid="4"/>
                  </p:tgtEl>
                </p:cond>
              </p:nextCondLst>
            </p:seq>
            <p:seq concurrent="1" nextAc="seek">
              <p:cTn id="26" restart="whenNotActive" fill="hold" evtFilter="cancelBubble" nodeType="interactiveSeq">
                <p:stCondLst>
                  <p:cond evt="onClick" delay="0">
                    <p:tgtEl>
                      <p:spTgt spid="7"/>
                    </p:tgtEl>
                  </p:cond>
                </p:stCondLst>
                <p:endSync evt="end" delay="0">
                  <p:rtn val="all"/>
                </p:endSync>
                <p:childTnLst>
                  <p:par>
                    <p:cTn id="27" fill="hold">
                      <p:stCondLst>
                        <p:cond delay="0"/>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16407"/>
                                        </p:tgtEl>
                                        <p:attrNameLst>
                                          <p:attrName>style.visibility</p:attrName>
                                        </p:attrNameLst>
                                      </p:cBhvr>
                                      <p:to>
                                        <p:strVal val="visible"/>
                                      </p:to>
                                    </p:set>
                                    <p:animEffect transition="in" filter="fade">
                                      <p:cBhvr>
                                        <p:cTn id="31" dur="500"/>
                                        <p:tgtEl>
                                          <p:spTgt spid="16407"/>
                                        </p:tgtEl>
                                      </p:cBhvr>
                                    </p:animEffect>
                                  </p:childTnLst>
                                </p:cTn>
                              </p:par>
                            </p:childTnLst>
                          </p:cTn>
                        </p:par>
                      </p:childTnLst>
                    </p:cTn>
                  </p:par>
                </p:childTnLst>
              </p:cTn>
              <p:nextCondLst>
                <p:cond evt="onClick" delay="0">
                  <p:tgtEl>
                    <p:spTgt spid="7"/>
                  </p:tgtEl>
                </p:cond>
              </p:nextCondLst>
            </p:seq>
            <p:seq concurrent="1" nextAc="seek">
              <p:cTn id="32" restart="whenNotActive" fill="hold" evtFilter="cancelBubble" nodeType="interactiveSeq">
                <p:stCondLst>
                  <p:cond evt="onClick" delay="0">
                    <p:tgtEl>
                      <p:spTgt spid="16407"/>
                    </p:tgtEl>
                  </p:cond>
                </p:stCondLst>
                <p:endSync evt="end" delay="0">
                  <p:rtn val="all"/>
                </p:endSync>
                <p:childTnLst>
                  <p:par>
                    <p:cTn id="33" fill="hold">
                      <p:stCondLst>
                        <p:cond delay="0"/>
                      </p:stCondLst>
                      <p:childTnLst>
                        <p:par>
                          <p:cTn id="34" fill="hold">
                            <p:stCondLst>
                              <p:cond delay="0"/>
                            </p:stCondLst>
                            <p:childTnLst>
                              <p:par>
                                <p:cTn id="35" presetID="10" presetClass="exit" presetSubtype="0" fill="hold" grpId="1" nodeType="clickEffect">
                                  <p:stCondLst>
                                    <p:cond delay="0"/>
                                  </p:stCondLst>
                                  <p:childTnLst>
                                    <p:animEffect transition="out" filter="fade">
                                      <p:cBhvr>
                                        <p:cTn id="36" dur="500"/>
                                        <p:tgtEl>
                                          <p:spTgt spid="16407"/>
                                        </p:tgtEl>
                                      </p:cBhvr>
                                    </p:animEffect>
                                    <p:set>
                                      <p:cBhvr>
                                        <p:cTn id="37" dur="1" fill="hold">
                                          <p:stCondLst>
                                            <p:cond delay="499"/>
                                          </p:stCondLst>
                                        </p:cTn>
                                        <p:tgtEl>
                                          <p:spTgt spid="16407"/>
                                        </p:tgtEl>
                                        <p:attrNameLst>
                                          <p:attrName>style.visibility</p:attrName>
                                        </p:attrNameLst>
                                      </p:cBhvr>
                                      <p:to>
                                        <p:strVal val="hidden"/>
                                      </p:to>
                                    </p:set>
                                  </p:childTnLst>
                                </p:cTn>
                              </p:par>
                            </p:childTnLst>
                          </p:cTn>
                        </p:par>
                      </p:childTnLst>
                    </p:cTn>
                  </p:par>
                </p:childTnLst>
              </p:cTn>
              <p:nextCondLst>
                <p:cond evt="onClick" delay="0">
                  <p:tgtEl>
                    <p:spTgt spid="16407"/>
                  </p:tgtEl>
                </p:cond>
              </p:nextCondLst>
            </p:seq>
          </p:childTnLst>
        </p:cTn>
      </p:par>
    </p:tnLst>
    <p:bldLst>
      <p:bldP spid="16407" grpId="0" animBg="1"/>
      <p:bldP spid="16407" grpId="1" animBg="1"/>
      <p:bldP spid="12" grpId="0" animBg="1"/>
      <p:bldP spid="12" grpId="1"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Скругленная прямоугольная выноска 18"/>
          <p:cNvSpPr/>
          <p:nvPr/>
        </p:nvSpPr>
        <p:spPr>
          <a:xfrm>
            <a:off x="252000" y="1800000"/>
            <a:ext cx="8640000" cy="3600000"/>
          </a:xfrm>
          <a:prstGeom prst="wedgeRoundRectCallout">
            <a:avLst>
              <a:gd name="adj1" fmla="val -28896"/>
              <a:gd name="adj2" fmla="val -67988"/>
              <a:gd name="adj3" fmla="val 16667"/>
            </a:avLst>
          </a:prstGeom>
          <a:gradFill>
            <a:gsLst>
              <a:gs pos="0">
                <a:schemeClr val="accent4">
                  <a:lumMod val="60000"/>
                  <a:lumOff val="40000"/>
                </a:schemeClr>
              </a:gs>
              <a:gs pos="80000">
                <a:schemeClr val="accent4">
                  <a:lumMod val="40000"/>
                  <a:lumOff val="60000"/>
                </a:schemeClr>
              </a:gs>
              <a:gs pos="100000">
                <a:schemeClr val="accent4">
                  <a:lumMod val="20000"/>
                  <a:lumOff val="80000"/>
                </a:schemeClr>
              </a:gs>
            </a:gsLst>
            <a:lin ang="16200000" scaled="0"/>
          </a:gradFill>
          <a:ln w="12700">
            <a:solidFill>
              <a:schemeClr val="tx1">
                <a:lumMod val="50000"/>
              </a:schemeClr>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lIns="36000" rIns="36000" anchor="ctr">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fontAlgn="auto">
              <a:spcBef>
                <a:spcPts val="0"/>
              </a:spcBef>
              <a:spcAft>
                <a:spcPts val="0"/>
              </a:spcAft>
              <a:defRPr/>
            </a:pPr>
            <a:r>
              <a:rPr lang="ru-RU" sz="44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ПОЧЕМУ МЫ ПОДРОБНО ИЗУЧАЕМ ИСТОРИЮ ИМЕННО ВЛАДИМИРО-СУЗДАЛЬСКОГО КНЯЖЕСТВА?</a:t>
            </a:r>
            <a:endParaRPr lang="ru-RU" sz="44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
        <p:nvSpPr>
          <p:cNvPr id="21" name="Скругленный прямоугольник 20"/>
          <p:cNvSpPr/>
          <p:nvPr/>
        </p:nvSpPr>
        <p:spPr>
          <a:xfrm>
            <a:off x="252000" y="1800000"/>
            <a:ext cx="8640000" cy="3600000"/>
          </a:xfrm>
          <a:prstGeom prst="roundRect">
            <a:avLst/>
          </a:prstGeom>
          <a:gradFill>
            <a:gsLst>
              <a:gs pos="0">
                <a:schemeClr val="accent6">
                  <a:lumMod val="40000"/>
                  <a:lumOff val="60000"/>
                </a:schemeClr>
              </a:gs>
              <a:gs pos="50000">
                <a:schemeClr val="accent5">
                  <a:lumMod val="40000"/>
                  <a:lumOff val="60000"/>
                </a:schemeClr>
              </a:gs>
              <a:gs pos="100000">
                <a:schemeClr val="accent6">
                  <a:lumMod val="40000"/>
                  <a:lumOff val="60000"/>
                </a:schemeClr>
              </a:gs>
            </a:gsLst>
            <a:lin ang="5400000" scaled="0"/>
          </a:gradFill>
          <a:ln w="12700">
            <a:solidFill>
              <a:schemeClr val="tx1">
                <a:lumMod val="50000"/>
              </a:schemeClr>
            </a:solidFill>
          </a:ln>
          <a:scene3d>
            <a:camera prst="orthographicFront">
              <a:rot lat="0" lon="0" rev="0"/>
            </a:camera>
            <a:lightRig rig="threePt" dir="t">
              <a:rot lat="0" lon="0" rev="1200000"/>
            </a:lightRig>
          </a:scene3d>
          <a:sp3d>
            <a:bevelT w="63500" h="25400" prst="angle"/>
          </a:sp3d>
        </p:spPr>
        <p:style>
          <a:lnRef idx="0">
            <a:schemeClr val="accent1"/>
          </a:lnRef>
          <a:fillRef idx="1001">
            <a:schemeClr val="lt1"/>
          </a:fillRef>
          <a:effectRef idx="3">
            <a:schemeClr val="accent1"/>
          </a:effectRef>
          <a:fontRef idx="minor">
            <a:schemeClr val="lt1"/>
          </a:fontRef>
        </p:style>
        <p:txBody>
          <a:bodyPr anchor="ctr">
            <a:spAutoFit/>
          </a:bodyPr>
          <a:lstStyle/>
          <a:p>
            <a:pPr algn="ctr" fontAlgn="auto">
              <a:spcBef>
                <a:spcPts val="0"/>
              </a:spcBef>
              <a:spcAft>
                <a:spcPts val="0"/>
              </a:spcAft>
              <a:defRPr/>
            </a:pPr>
            <a:r>
              <a:rPr lang="ru-RU" sz="3200" dirty="0">
                <a:solidFill>
                  <a:schemeClr val="tx1"/>
                </a:solidFill>
              </a:rPr>
              <a:t>ВАША ФОРМУЛИРОВКА ПРОБЛЕМЫ МОЖЕТ НЕ СОВПАДАТЬ С АВТОРСКОЙ. ПОЖАЛУЙСТА, ВЫБЕРИТЕ В КЛАССЕ ТУ ФОРМУЛИРОВКУ, КОТОРАЯ ВАМ НАИБОЛЕЕ ИНТЕРЕСНА! </a:t>
            </a:r>
            <a:endParaRPr lang="ru-RU" sz="3200" dirty="0">
              <a:solidFill>
                <a:schemeClr val="tx1"/>
              </a:solidFill>
            </a:endParaRPr>
          </a:p>
        </p:txBody>
      </p:sp>
      <p:sp>
        <p:nvSpPr>
          <p:cNvPr id="3" name="Заголовок 2"/>
          <p:cNvSpPr>
            <a:spLocks noGrp="1"/>
          </p:cNvSpPr>
          <p:nvPr>
            <p:ph type="title"/>
          </p:nvPr>
        </p:nvSpPr>
        <p:spPr/>
        <p:txBody>
          <a:bodyPr>
            <a:normAutofit fontScale="90000"/>
          </a:bodyPr>
          <a:lstStyle/>
          <a:p>
            <a:pPr fontAlgn="auto">
              <a:spcAft>
                <a:spcPts val="0"/>
              </a:spcAft>
              <a:defRPr/>
            </a:pPr>
            <a:r>
              <a:rPr lang="ru-RU" dirty="0"/>
              <a:t>ОПРЕДЕЛЯЕМ ПРОБЛЕМУ</a:t>
            </a:r>
          </a:p>
        </p:txBody>
      </p:sp>
      <p:pic>
        <p:nvPicPr>
          <p:cNvPr id="18438" name="Picture 11"/>
          <p:cNvPicPr>
            <a:picLocks noChangeAspect="1" noChangeArrowheads="1"/>
          </p:cNvPicPr>
          <p:nvPr/>
        </p:nvPicPr>
        <p:blipFill>
          <a:blip r:embed="rId3">
            <a:clrChange>
              <a:clrFrom>
                <a:srgbClr val="DCE1E2"/>
              </a:clrFrom>
              <a:clrTo>
                <a:srgbClr val="DCE1E2">
                  <a:alpha val="0"/>
                </a:srgbClr>
              </a:clrTo>
            </a:clrChange>
          </a:blip>
          <a:srcRect/>
          <a:stretch>
            <a:fillRect/>
          </a:stretch>
        </p:blipFill>
        <p:spPr bwMode="auto">
          <a:xfrm>
            <a:off x="8528050" y="0"/>
            <a:ext cx="615950" cy="1331913"/>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500"/>
                                        <p:tgtEl>
                                          <p:spTgt spid="21"/>
                                        </p:tgtEl>
                                      </p:cBhvr>
                                    </p:animEffect>
                                    <p:set>
                                      <p:cBhvr>
                                        <p:cTn id="7" dur="1" fill="hold">
                                          <p:stCondLst>
                                            <p:cond delay="499"/>
                                          </p:stCondLst>
                                        </p:cTn>
                                        <p:tgtEl>
                                          <p:spTgt spid="21"/>
                                        </p:tgtEl>
                                        <p:attrNameLst>
                                          <p:attrName>style.visibility</p:attrName>
                                        </p:attrNameLst>
                                      </p:cBhvr>
                                      <p:to>
                                        <p:strVal val="hidden"/>
                                      </p:to>
                                    </p:set>
                                  </p:childTnLst>
                                </p:cTn>
                              </p:par>
                              <p:par>
                                <p:cTn id="8" presetID="10" presetClass="entr" presetSubtype="0" fill="hold" nodeType="withEffect">
                                  <p:stCondLst>
                                    <p:cond delay="0"/>
                                  </p:stCondLst>
                                  <p:childTnLst>
                                    <p:set>
                                      <p:cBhvr>
                                        <p:cTn id="9" dur="1" fill="hold">
                                          <p:stCondLst>
                                            <p:cond delay="0"/>
                                          </p:stCondLst>
                                        </p:cTn>
                                        <p:tgtEl>
                                          <p:spTgt spid="19"/>
                                        </p:tgtEl>
                                        <p:attrNameLst>
                                          <p:attrName>style.visibility</p:attrName>
                                        </p:attrNameLst>
                                      </p:cBhvr>
                                      <p:to>
                                        <p:strVal val="visible"/>
                                      </p:to>
                                    </p:set>
                                    <p:animEffect transition="in" filter="fade">
                                      <p:cBhvr>
                                        <p:cTn id="10"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0518" name="Group 38"/>
          <p:cNvGraphicFramePr>
            <a:graphicFrameLocks noGrp="1"/>
          </p:cNvGraphicFramePr>
          <p:nvPr/>
        </p:nvGraphicFramePr>
        <p:xfrm>
          <a:off x="252413" y="981075"/>
          <a:ext cx="8640762" cy="5730875"/>
        </p:xfrm>
        <a:graphic>
          <a:graphicData uri="http://schemas.openxmlformats.org/drawingml/2006/table">
            <a:tbl>
              <a:tblPr/>
              <a:tblGrid>
                <a:gridCol w="2303462"/>
                <a:gridCol w="576263"/>
                <a:gridCol w="5761037"/>
              </a:tblGrid>
              <a:tr h="398463">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100" b="1" i="0" u="none" strike="noStrike" cap="none" normalizeH="0" baseline="0" smtClean="0">
                          <a:ln>
                            <a:noFill/>
                          </a:ln>
                          <a:solidFill>
                            <a:srgbClr val="800000"/>
                          </a:solidFill>
                          <a:effectLst/>
                          <a:latin typeface="Comic Sans MS" pitchFamily="66" charset="0"/>
                        </a:rPr>
                        <a:t>Понятия</a:t>
                      </a:r>
                    </a:p>
                  </a:txBody>
                  <a:tcPr marL="54000" marR="5400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FFF2CC"/>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ru-RU" sz="2100" b="1" i="0" u="none" strike="noStrike" cap="none" normalizeH="0" baseline="0" smtClean="0">
                        <a:ln>
                          <a:noFill/>
                        </a:ln>
                        <a:solidFill>
                          <a:srgbClr val="800000"/>
                        </a:solidFill>
                        <a:effectLst/>
                        <a:latin typeface="Comic Sans MS" pitchFamily="66" charset="0"/>
                      </a:endParaRPr>
                    </a:p>
                  </a:txBody>
                  <a:tcPr marL="54000" marR="5400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FFF2CC"/>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100" b="1" i="0" u="none" strike="noStrike" cap="none" normalizeH="0" baseline="0" smtClean="0">
                          <a:ln>
                            <a:noFill/>
                          </a:ln>
                          <a:solidFill>
                            <a:srgbClr val="800000"/>
                          </a:solidFill>
                          <a:effectLst/>
                          <a:latin typeface="Comic Sans MS" pitchFamily="66" charset="0"/>
                        </a:rPr>
                        <a:t>Определения</a:t>
                      </a:r>
                    </a:p>
                  </a:txBody>
                  <a:tcPr marL="54000" marR="5400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FFF2CC"/>
                    </a:solidFill>
                  </a:tcPr>
                </a:tc>
              </a:tr>
              <a:tr h="709613">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400" b="0" i="0" u="none" strike="noStrike" cap="none" normalizeH="0" baseline="0" smtClean="0">
                          <a:ln>
                            <a:noFill/>
                          </a:ln>
                          <a:solidFill>
                            <a:srgbClr val="800000"/>
                          </a:solidFill>
                          <a:effectLst/>
                          <a:latin typeface="Comic Sans MS" pitchFamily="66" charset="0"/>
                        </a:rPr>
                        <a:t>Династия</a:t>
                      </a:r>
                    </a:p>
                  </a:txBody>
                  <a:tcPr marL="54000" marR="5400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FFE0"/>
                    </a:solidFill>
                  </a:tcPr>
                </a:tc>
                <a:tc rowSpan="5">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ru-RU" sz="2100" b="0" i="0" u="none" strike="noStrike" cap="none" normalizeH="0" baseline="0" smtClean="0">
                        <a:ln>
                          <a:noFill/>
                        </a:ln>
                        <a:solidFill>
                          <a:srgbClr val="800000"/>
                        </a:solidFill>
                        <a:effectLst/>
                        <a:latin typeface="Comic Sans MS" pitchFamily="66" charset="0"/>
                      </a:endParaRPr>
                    </a:p>
                  </a:txBody>
                  <a:tcPr marL="54000" marR="5400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FFE0"/>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2000" b="0" i="0" u="none" strike="noStrike" cap="none" normalizeH="0" baseline="0" smtClean="0">
                          <a:ln>
                            <a:noFill/>
                          </a:ln>
                          <a:solidFill>
                            <a:srgbClr val="800000"/>
                          </a:solidFill>
                          <a:effectLst/>
                          <a:latin typeface="Comic Sans MS" pitchFamily="66" charset="0"/>
                        </a:rPr>
                        <a:t>Состояние, при котором единое государство разделяется на много независимых</a:t>
                      </a:r>
                    </a:p>
                  </a:txBody>
                  <a:tcPr marL="54000" marR="5400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FFE0"/>
                    </a:solidFill>
                  </a:tcPr>
                </a:tc>
              </a:tr>
              <a:tr h="1019175">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400" b="0" i="0" u="none" strike="noStrike" cap="none" normalizeH="0" baseline="0" smtClean="0">
                          <a:ln>
                            <a:noFill/>
                          </a:ln>
                          <a:solidFill>
                            <a:srgbClr val="800000"/>
                          </a:solidFill>
                          <a:effectLst/>
                          <a:latin typeface="Comic Sans MS" pitchFamily="66" charset="0"/>
                        </a:rPr>
                        <a:t>Дружина </a:t>
                      </a:r>
                    </a:p>
                  </a:txBody>
                  <a:tcPr marL="54000" marR="5400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FFE0"/>
                    </a:solidFill>
                  </a:tcPr>
                </a:tc>
                <a:tc vMerge="1">
                  <a:txBody>
                    <a:bodyPr/>
                    <a:lstStyle/>
                    <a:p>
                      <a:endParaRPr lang="ru-RU"/>
                    </a:p>
                  </a:txBody>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2000" b="0" i="0" u="none" strike="noStrike" cap="none" normalizeH="0" baseline="0" smtClean="0">
                          <a:ln>
                            <a:noFill/>
                          </a:ln>
                          <a:solidFill>
                            <a:srgbClr val="800000"/>
                          </a:solidFill>
                          <a:effectLst/>
                          <a:latin typeface="Comic Sans MS" pitchFamily="66" charset="0"/>
                        </a:rPr>
                        <a:t>Организация управления обществом, людьми, которые проживают на определённой территории</a:t>
                      </a:r>
                    </a:p>
                  </a:txBody>
                  <a:tcPr marL="54000" marR="5400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FFE0"/>
                    </a:solidFill>
                  </a:tcPr>
                </a:tc>
              </a:tr>
              <a:tr h="709613">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400" b="0" i="0" u="none" strike="noStrike" cap="none" normalizeH="0" baseline="0" smtClean="0">
                          <a:ln>
                            <a:noFill/>
                          </a:ln>
                          <a:solidFill>
                            <a:srgbClr val="800000"/>
                          </a:solidFill>
                          <a:effectLst/>
                          <a:latin typeface="Comic Sans MS" pitchFamily="66" charset="0"/>
                        </a:rPr>
                        <a:t>Государство </a:t>
                      </a:r>
                    </a:p>
                  </a:txBody>
                  <a:tcPr marL="54000" marR="5400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FFE0"/>
                    </a:solidFill>
                  </a:tcPr>
                </a:tc>
                <a:tc vMerge="1">
                  <a:txBody>
                    <a:bodyPr/>
                    <a:lstStyle/>
                    <a:p>
                      <a:endParaRPr lang="ru-RU"/>
                    </a:p>
                  </a:txBody>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2000" b="0" i="0" u="none" strike="noStrike" cap="none" normalizeH="0" baseline="0" smtClean="0">
                          <a:ln>
                            <a:noFill/>
                          </a:ln>
                          <a:solidFill>
                            <a:srgbClr val="800000"/>
                          </a:solidFill>
                          <a:effectLst/>
                          <a:latin typeface="Comic Sans MS" pitchFamily="66" charset="0"/>
                        </a:rPr>
                        <a:t>Принятый на Руси титул верховного правителя государства</a:t>
                      </a:r>
                    </a:p>
                  </a:txBody>
                  <a:tcPr marL="54000" marR="5400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FFE0"/>
                    </a:solidFill>
                  </a:tcPr>
                </a:tc>
              </a:tr>
              <a:tr h="1330325">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400" b="0" i="0" u="none" strike="noStrike" cap="none" normalizeH="0" baseline="0" smtClean="0">
                          <a:ln>
                            <a:noFill/>
                          </a:ln>
                          <a:solidFill>
                            <a:srgbClr val="800000"/>
                          </a:solidFill>
                          <a:effectLst/>
                          <a:latin typeface="Comic Sans MS" pitchFamily="66" charset="0"/>
                        </a:rPr>
                        <a:t>Великий князь </a:t>
                      </a:r>
                    </a:p>
                  </a:txBody>
                  <a:tcPr marL="54000" marR="5400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FFE0"/>
                    </a:solidFill>
                  </a:tcPr>
                </a:tc>
                <a:tc vMerge="1">
                  <a:txBody>
                    <a:bodyPr/>
                    <a:lstStyle/>
                    <a:p>
                      <a:endParaRPr lang="ru-RU"/>
                    </a:p>
                  </a:txBody>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2000" b="0" i="0" u="none" strike="noStrike" cap="none" normalizeH="0" baseline="0" smtClean="0">
                          <a:ln>
                            <a:noFill/>
                          </a:ln>
                          <a:solidFill>
                            <a:srgbClr val="800000"/>
                          </a:solidFill>
                          <a:effectLst/>
                          <a:latin typeface="Comic Sans MS" pitchFamily="66" charset="0"/>
                        </a:rPr>
                        <a:t>Ряд последовательно правящих монархов из одного рода, сменяющих друг друга по праву родства и законам престолонаследия</a:t>
                      </a:r>
                    </a:p>
                  </a:txBody>
                  <a:tcPr marL="54000" marR="5400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FFE0"/>
                    </a:solidFill>
                  </a:tcPr>
                </a:tc>
              </a:tr>
              <a:tr h="1522413">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400" b="0" i="0" u="none" strike="noStrike" cap="none" normalizeH="0" baseline="0" smtClean="0">
                          <a:ln>
                            <a:noFill/>
                          </a:ln>
                          <a:solidFill>
                            <a:srgbClr val="800000"/>
                          </a:solidFill>
                          <a:effectLst/>
                          <a:latin typeface="Comic Sans MS" pitchFamily="66" charset="0"/>
                        </a:rPr>
                        <a:t>Государствен-ная</a:t>
                      </a:r>
                    </a:p>
                    <a:p>
                      <a:pPr marL="0" marR="0" lvl="0" indent="0" algn="ctr" defTabSz="914400" rtl="0" eaLnBrk="1" fontAlgn="base" latinLnBrk="0" hangingPunct="1">
                        <a:lnSpc>
                          <a:spcPct val="100000"/>
                        </a:lnSpc>
                        <a:spcBef>
                          <a:spcPct val="0"/>
                        </a:spcBef>
                        <a:spcAft>
                          <a:spcPct val="0"/>
                        </a:spcAft>
                        <a:buClrTx/>
                        <a:buSzTx/>
                        <a:buFontTx/>
                        <a:buNone/>
                        <a:tabLst/>
                      </a:pPr>
                      <a:r>
                        <a:rPr kumimoji="0" lang="ru-RU" sz="2400" b="0" i="0" u="none" strike="noStrike" cap="none" normalizeH="0" baseline="0" smtClean="0">
                          <a:ln>
                            <a:noFill/>
                          </a:ln>
                          <a:solidFill>
                            <a:srgbClr val="800000"/>
                          </a:solidFill>
                          <a:effectLst/>
                          <a:latin typeface="Comic Sans MS" pitchFamily="66" charset="0"/>
                        </a:rPr>
                        <a:t>раздроблен-ность</a:t>
                      </a:r>
                    </a:p>
                  </a:txBody>
                  <a:tcPr marL="54000" marR="5400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FFE0"/>
                    </a:solidFill>
                  </a:tcPr>
                </a:tc>
                <a:tc vMerge="1">
                  <a:txBody>
                    <a:bodyPr/>
                    <a:lstStyle/>
                    <a:p>
                      <a:endParaRPr lang="ru-RU"/>
                    </a:p>
                  </a:txBody>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2000" b="0" i="0" u="none" strike="noStrike" cap="none" normalizeH="0" baseline="0" smtClean="0">
                          <a:ln>
                            <a:noFill/>
                          </a:ln>
                          <a:solidFill>
                            <a:srgbClr val="800000"/>
                          </a:solidFill>
                          <a:effectLst/>
                          <a:latin typeface="Comic Sans MS" pitchFamily="66" charset="0"/>
                        </a:rPr>
                        <a:t>Объединения  воинов, которые служили князю, сделали войну своей профессией и жили за счёт добычи, распределяемой князем, а также за счёт доходов князя</a:t>
                      </a:r>
                    </a:p>
                  </a:txBody>
                  <a:tcPr marL="54000" marR="5400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FFE0"/>
                    </a:solidFill>
                  </a:tcPr>
                </a:tc>
              </a:tr>
            </a:tbl>
          </a:graphicData>
        </a:graphic>
      </p:graphicFrame>
      <p:sp>
        <p:nvSpPr>
          <p:cNvPr id="6" name="Скругленный прямоугольник 5"/>
          <p:cNvSpPr/>
          <p:nvPr/>
        </p:nvSpPr>
        <p:spPr>
          <a:xfrm>
            <a:off x="226569" y="4080128"/>
            <a:ext cx="8640000" cy="1055608"/>
          </a:xfrm>
          <a:prstGeom prst="roundRect">
            <a:avLst/>
          </a:prstGeom>
          <a:blipFill>
            <a:blip r:embed="rId3" cstate="print">
              <a:extLst>
                <a:ext uri="{28A0092B-C50C-407E-A947-70E740481C1C}"/>
              </a:extLst>
            </a:blip>
            <a:tile tx="0" ty="0" sx="100000" sy="100000" flip="none" algn="tl"/>
          </a:blipFill>
          <a:ln w="25400">
            <a:solidFill>
              <a:schemeClr val="bg1">
                <a:lumMod val="50000"/>
              </a:schemeClr>
            </a:solidFill>
          </a:ln>
          <a:scene3d>
            <a:camera prst="orthographicFront"/>
            <a:lightRig rig="threePt" dir="t"/>
          </a:scene3d>
          <a:sp3d>
            <a:bevelT prst="angle"/>
          </a:sp3d>
        </p:spPr>
        <p:txBody>
          <a:bodyPr>
            <a:spAutoFit/>
          </a:bodyPr>
          <a:lstStyle/>
          <a:p>
            <a:pPr indent="358775"/>
            <a:r>
              <a:rPr lang="ru-RU" sz="2800" b="1">
                <a:solidFill>
                  <a:srgbClr val="0070C0"/>
                </a:solidFill>
                <a:latin typeface="Comic Sans MS" pitchFamily="66" charset="0"/>
              </a:rPr>
              <a:t>Необходимый уровень.</a:t>
            </a:r>
            <a:r>
              <a:rPr lang="ru-RU" sz="2800" b="1">
                <a:solidFill>
                  <a:srgbClr val="00B0F0"/>
                </a:solidFill>
                <a:latin typeface="Comic Sans MS" pitchFamily="66" charset="0"/>
              </a:rPr>
              <a:t> </a:t>
            </a:r>
            <a:r>
              <a:rPr lang="ru-RU" sz="2800">
                <a:latin typeface="Comic Sans MS" pitchFamily="66" charset="0"/>
              </a:rPr>
              <a:t>С помощью стрелок соедини понятия с их определениями.</a:t>
            </a:r>
          </a:p>
        </p:txBody>
      </p:sp>
      <p:sp>
        <p:nvSpPr>
          <p:cNvPr id="20" name="Заголовок 19"/>
          <p:cNvSpPr>
            <a:spLocks noGrp="1"/>
          </p:cNvSpPr>
          <p:nvPr>
            <p:ph type="title"/>
          </p:nvPr>
        </p:nvSpPr>
        <p:spPr/>
        <p:txBody>
          <a:bodyPr/>
          <a:lstStyle/>
          <a:p>
            <a:pPr fontAlgn="auto">
              <a:spcAft>
                <a:spcPts val="0"/>
              </a:spcAft>
              <a:defRPr/>
            </a:pPr>
            <a:r>
              <a:rPr lang="ru-RU" sz="3600" spc="-150" dirty="0" smtClean="0"/>
              <a:t>ВСПОМИНАЕМ ТО, ЧТО ЗНАЕМ</a:t>
            </a:r>
            <a:endParaRPr lang="ru-RU" sz="3600" dirty="0"/>
          </a:p>
        </p:txBody>
      </p:sp>
      <p:cxnSp>
        <p:nvCxnSpPr>
          <p:cNvPr id="25" name="Прямая со стрелкой 24"/>
          <p:cNvCxnSpPr/>
          <p:nvPr/>
        </p:nvCxnSpPr>
        <p:spPr>
          <a:xfrm>
            <a:off x="2592388" y="1196975"/>
            <a:ext cx="539750" cy="0"/>
          </a:xfrm>
          <a:prstGeom prst="straightConnector1">
            <a:avLst/>
          </a:prstGeom>
          <a:ln w="44450">
            <a:solidFill>
              <a:schemeClr val="bg1">
                <a:lumMod val="50000"/>
              </a:schemeClr>
            </a:solidFill>
            <a:tailEnd type="stealth" w="med" len="lg"/>
          </a:ln>
        </p:spPr>
        <p:style>
          <a:lnRef idx="1">
            <a:schemeClr val="accent1"/>
          </a:lnRef>
          <a:fillRef idx="0">
            <a:schemeClr val="accent1"/>
          </a:fillRef>
          <a:effectRef idx="0">
            <a:schemeClr val="accent1"/>
          </a:effectRef>
          <a:fontRef idx="minor">
            <a:schemeClr val="tx1"/>
          </a:fontRef>
        </p:style>
      </p:cxnSp>
      <p:pic>
        <p:nvPicPr>
          <p:cNvPr id="20516" name="Picture 7"/>
          <p:cNvPicPr>
            <a:picLocks noChangeAspect="1" noChangeArrowheads="1"/>
          </p:cNvPicPr>
          <p:nvPr/>
        </p:nvPicPr>
        <p:blipFill>
          <a:blip r:embed="rId4">
            <a:clrChange>
              <a:clrFrom>
                <a:srgbClr val="BCBFBF"/>
              </a:clrFrom>
              <a:clrTo>
                <a:srgbClr val="BCBFBF">
                  <a:alpha val="0"/>
                </a:srgbClr>
              </a:clrTo>
            </a:clrChange>
          </a:blip>
          <a:srcRect/>
          <a:stretch>
            <a:fillRect/>
          </a:stretch>
        </p:blipFill>
        <p:spPr bwMode="auto">
          <a:xfrm>
            <a:off x="0" y="0"/>
            <a:ext cx="682625" cy="1331913"/>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1000"/>
                                        <p:tgtEl>
                                          <p:spTgt spid="6"/>
                                        </p:tgtEl>
                                      </p:cBhvr>
                                    </p:animEffect>
                                    <p:set>
                                      <p:cBhvr>
                                        <p:cTn id="7" dur="1" fill="hold">
                                          <p:stCondLst>
                                            <p:cond delay="999"/>
                                          </p:stCondLst>
                                        </p:cTn>
                                        <p:tgtEl>
                                          <p:spTgt spid="6"/>
                                        </p:tgtEl>
                                        <p:attrNameLst>
                                          <p:attrName>style.visibility</p:attrName>
                                        </p:attrNameLst>
                                      </p:cBhvr>
                                      <p:to>
                                        <p:strVal val="hidden"/>
                                      </p:to>
                                    </p:set>
                                  </p:childTnLst>
                                </p:cTn>
                              </p:par>
                              <p:par>
                                <p:cTn id="8" presetID="10" presetClass="entr" presetSubtype="0" fill="hold" nodeType="withEffect">
                                  <p:stCondLst>
                                    <p:cond delay="0"/>
                                  </p:stCondLst>
                                  <p:childTnLst>
                                    <p:set>
                                      <p:cBhvr>
                                        <p:cTn id="9" dur="1" fill="hold">
                                          <p:stCondLst>
                                            <p:cond delay="0"/>
                                          </p:stCondLst>
                                        </p:cTn>
                                        <p:tgtEl>
                                          <p:spTgt spid="25"/>
                                        </p:tgtEl>
                                        <p:attrNameLst>
                                          <p:attrName>style.visibility</p:attrName>
                                        </p:attrNameLst>
                                      </p:cBhvr>
                                      <p:to>
                                        <p:strVal val="visible"/>
                                      </p:to>
                                    </p:set>
                                    <p:animEffect transition="in" filter="fade">
                                      <p:cBhvr>
                                        <p:cTn id="10" dur="1000"/>
                                        <p:tgtEl>
                                          <p:spTgt spid="25"/>
                                        </p:tgtEl>
                                      </p:cBhvr>
                                    </p:animEffect>
                                  </p:childTnLst>
                                </p:cTn>
                              </p:par>
                              <p:par>
                                <p:cTn id="11" presetID="10" presetClass="entr" presetSubtype="0" fill="hold" nodeType="withEffect">
                                  <p:stCondLst>
                                    <p:cond delay="0"/>
                                  </p:stCondLst>
                                  <p:childTnLst>
                                    <p:set>
                                      <p:cBhvr>
                                        <p:cTn id="12" dur="1" fill="hold">
                                          <p:stCondLst>
                                            <p:cond delay="0"/>
                                          </p:stCondLst>
                                        </p:cTn>
                                        <p:tgtEl>
                                          <p:spTgt spid="20518"/>
                                        </p:tgtEl>
                                        <p:attrNameLst>
                                          <p:attrName>style.visibility</p:attrName>
                                        </p:attrNameLst>
                                      </p:cBhvr>
                                      <p:to>
                                        <p:strVal val="visible"/>
                                      </p:to>
                                    </p:set>
                                    <p:animEffect transition="in" filter="fade">
                                      <p:cBhvr>
                                        <p:cTn id="13" dur="1000"/>
                                        <p:tgtEl>
                                          <p:spTgt spid="205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Заголовок 19"/>
          <p:cNvSpPr>
            <a:spLocks noGrp="1"/>
          </p:cNvSpPr>
          <p:nvPr>
            <p:ph type="title"/>
          </p:nvPr>
        </p:nvSpPr>
        <p:spPr/>
        <p:txBody>
          <a:bodyPr/>
          <a:lstStyle/>
          <a:p>
            <a:pPr fontAlgn="auto">
              <a:spcAft>
                <a:spcPts val="0"/>
              </a:spcAft>
              <a:defRPr/>
            </a:pPr>
            <a:r>
              <a:rPr lang="ru-RU" sz="3600" spc="-150" dirty="0" smtClean="0"/>
              <a:t>ВСПОМИНАЕМ ТО, ЧТО ЗНАЕМ</a:t>
            </a:r>
            <a:endParaRPr lang="ru-RU" sz="3600" dirty="0"/>
          </a:p>
        </p:txBody>
      </p:sp>
      <p:pic>
        <p:nvPicPr>
          <p:cNvPr id="22530" name="Picture 7"/>
          <p:cNvPicPr>
            <a:picLocks noChangeAspect="1" noChangeArrowheads="1"/>
          </p:cNvPicPr>
          <p:nvPr/>
        </p:nvPicPr>
        <p:blipFill>
          <a:blip r:embed="rId3">
            <a:clrChange>
              <a:clrFrom>
                <a:srgbClr val="BCBFBF"/>
              </a:clrFrom>
              <a:clrTo>
                <a:srgbClr val="BCBFBF">
                  <a:alpha val="0"/>
                </a:srgbClr>
              </a:clrTo>
            </a:clrChange>
          </a:blip>
          <a:srcRect/>
          <a:stretch>
            <a:fillRect/>
          </a:stretch>
        </p:blipFill>
        <p:spPr bwMode="auto">
          <a:xfrm>
            <a:off x="0" y="0"/>
            <a:ext cx="682625" cy="1331913"/>
          </a:xfrm>
          <a:prstGeom prst="rect">
            <a:avLst/>
          </a:prstGeom>
          <a:noFill/>
          <a:ln w="9525">
            <a:noFill/>
            <a:miter lim="800000"/>
            <a:headEnd/>
            <a:tailEnd/>
          </a:ln>
        </p:spPr>
      </p:pic>
      <p:pic>
        <p:nvPicPr>
          <p:cNvPr id="22531" name="Picture 3"/>
          <p:cNvPicPr>
            <a:picLocks noChangeArrowheads="1"/>
          </p:cNvPicPr>
          <p:nvPr/>
        </p:nvPicPr>
        <p:blipFill>
          <a:blip r:embed="rId4"/>
          <a:srcRect/>
          <a:stretch>
            <a:fillRect/>
          </a:stretch>
        </p:blipFill>
        <p:spPr bwMode="auto">
          <a:xfrm>
            <a:off x="250825" y="2124075"/>
            <a:ext cx="4321175" cy="4679950"/>
          </a:xfrm>
          <a:prstGeom prst="rect">
            <a:avLst/>
          </a:prstGeom>
          <a:noFill/>
          <a:ln w="9525">
            <a:noFill/>
            <a:miter lim="800000"/>
            <a:headEnd/>
            <a:tailEnd/>
          </a:ln>
        </p:spPr>
      </p:pic>
      <p:sp>
        <p:nvSpPr>
          <p:cNvPr id="6" name="Скругленный прямоугольник 5"/>
          <p:cNvSpPr/>
          <p:nvPr/>
        </p:nvSpPr>
        <p:spPr>
          <a:xfrm>
            <a:off x="264669" y="980728"/>
            <a:ext cx="8640000" cy="1055608"/>
          </a:xfrm>
          <a:prstGeom prst="roundRect">
            <a:avLst/>
          </a:prstGeom>
          <a:blipFill>
            <a:blip r:embed="rId5" cstate="print">
              <a:extLst>
                <a:ext uri="{28A0092B-C50C-407E-A947-70E740481C1C}"/>
              </a:extLst>
            </a:blip>
            <a:tile tx="0" ty="0" sx="100000" sy="100000" flip="none" algn="tl"/>
          </a:blipFill>
          <a:ln w="25400">
            <a:solidFill>
              <a:schemeClr val="bg1">
                <a:lumMod val="50000"/>
              </a:schemeClr>
            </a:solidFill>
          </a:ln>
          <a:scene3d>
            <a:camera prst="orthographicFront"/>
            <a:lightRig rig="threePt" dir="t"/>
          </a:scene3d>
          <a:sp3d>
            <a:bevelT prst="angle"/>
          </a:sp3d>
        </p:spPr>
        <p:txBody>
          <a:bodyPr>
            <a:spAutoFit/>
          </a:bodyPr>
          <a:lstStyle/>
          <a:p>
            <a:pPr indent="358775" fontAlgn="auto">
              <a:spcBef>
                <a:spcPts val="0"/>
              </a:spcBef>
              <a:spcAft>
                <a:spcPts val="0"/>
              </a:spcAft>
              <a:defRPr/>
            </a:pPr>
            <a:r>
              <a:rPr lang="ru-RU" sz="2800" b="1" dirty="0">
                <a:solidFill>
                  <a:srgbClr val="0070C0"/>
                </a:solidFill>
                <a:latin typeface="+mn-lt"/>
              </a:rPr>
              <a:t>Необходимый уровень.</a:t>
            </a:r>
            <a:r>
              <a:rPr lang="ru-RU" sz="2800" b="1" dirty="0">
                <a:solidFill>
                  <a:srgbClr val="00B0F0"/>
                </a:solidFill>
                <a:latin typeface="+mn-lt"/>
              </a:rPr>
              <a:t> </a:t>
            </a:r>
            <a:r>
              <a:rPr lang="ru-RU" sz="2800" dirty="0">
                <a:latin typeface="+mn-lt"/>
              </a:rPr>
              <a:t>Когда и на какие части распалось Древнерусское государство?</a:t>
            </a:r>
          </a:p>
        </p:txBody>
      </p:sp>
      <p:sp>
        <p:nvSpPr>
          <p:cNvPr id="8" name="Прямоугольник 7"/>
          <p:cNvSpPr/>
          <p:nvPr/>
        </p:nvSpPr>
        <p:spPr>
          <a:xfrm>
            <a:off x="4716463" y="2124075"/>
            <a:ext cx="4175125" cy="4679950"/>
          </a:xfrm>
          <a:prstGeom prst="rect">
            <a:avLst/>
          </a:prstGeom>
          <a:solidFill>
            <a:schemeClr val="accent4">
              <a:lumMod val="20000"/>
              <a:lumOff val="80000"/>
            </a:schemeClr>
          </a:solidFill>
          <a:ln>
            <a:solidFill>
              <a:schemeClr val="accent5">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514350" indent="-514350">
              <a:lnSpc>
                <a:spcPct val="150000"/>
              </a:lnSpc>
              <a:buFontTx/>
              <a:buAutoNum type="arabicPeriod"/>
            </a:pPr>
            <a:r>
              <a:rPr lang="ru-RU" sz="3200">
                <a:solidFill>
                  <a:srgbClr val="800000"/>
                </a:solidFill>
              </a:rPr>
              <a:t>________</a:t>
            </a:r>
            <a:r>
              <a:rPr lang="ru-RU" sz="3200">
                <a:solidFill>
                  <a:srgbClr val="800000"/>
                </a:solidFill>
                <a:latin typeface="Arial" charset="0"/>
              </a:rPr>
              <a:t> </a:t>
            </a:r>
            <a:r>
              <a:rPr lang="ru-RU" sz="3200">
                <a:solidFill>
                  <a:srgbClr val="800000"/>
                </a:solidFill>
              </a:rPr>
              <a:t>(год)</a:t>
            </a:r>
          </a:p>
          <a:p>
            <a:pPr marL="514350" indent="-514350">
              <a:lnSpc>
                <a:spcPct val="150000"/>
              </a:lnSpc>
              <a:buFontTx/>
              <a:buAutoNum type="arabicPeriod"/>
            </a:pPr>
            <a:r>
              <a:rPr lang="ru-RU" sz="3200">
                <a:solidFill>
                  <a:srgbClr val="800000"/>
                </a:solidFill>
              </a:rPr>
              <a:t>Распалось на</a:t>
            </a:r>
          </a:p>
          <a:p>
            <a:pPr lvl="1">
              <a:lnSpc>
                <a:spcPct val="150000"/>
              </a:lnSpc>
            </a:pPr>
            <a:r>
              <a:rPr lang="ru-RU" sz="3200">
                <a:solidFill>
                  <a:srgbClr val="800000"/>
                </a:solidFill>
              </a:rPr>
              <a:t>а.__________</a:t>
            </a:r>
          </a:p>
          <a:p>
            <a:pPr lvl="1">
              <a:lnSpc>
                <a:spcPct val="150000"/>
              </a:lnSpc>
            </a:pPr>
            <a:r>
              <a:rPr lang="ru-RU" sz="3200">
                <a:solidFill>
                  <a:srgbClr val="800000"/>
                </a:solidFill>
              </a:rPr>
              <a:t>б.__________</a:t>
            </a:r>
          </a:p>
          <a:p>
            <a:pPr lvl="1">
              <a:lnSpc>
                <a:spcPct val="150000"/>
              </a:lnSpc>
            </a:pPr>
            <a:r>
              <a:rPr lang="ru-RU" sz="3200">
                <a:solidFill>
                  <a:srgbClr val="800000"/>
                </a:solidFill>
              </a:rPr>
              <a:t>в.__________</a:t>
            </a:r>
          </a:p>
          <a:p>
            <a:pPr lvl="1">
              <a:lnSpc>
                <a:spcPct val="150000"/>
              </a:lnSpc>
            </a:pPr>
            <a:r>
              <a:rPr lang="ru-RU" sz="3200">
                <a:solidFill>
                  <a:srgbClr val="800000"/>
                </a:solidFill>
              </a:rPr>
              <a:t>г.__________ </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fontAlgn="auto">
              <a:spcAft>
                <a:spcPts val="0"/>
              </a:spcAft>
              <a:defRPr/>
            </a:pPr>
            <a:r>
              <a:rPr lang="ru-RU" sz="3600" spc="0" dirty="0"/>
              <a:t>ОТКРЫВАЕМ НОВЫЕ ЗНАНИЯ</a:t>
            </a:r>
            <a:endParaRPr lang="ru-RU" sz="3600" dirty="0"/>
          </a:p>
        </p:txBody>
      </p:sp>
      <p:sp>
        <p:nvSpPr>
          <p:cNvPr id="3" name="Скругленный прямоугольник 2"/>
          <p:cNvSpPr/>
          <p:nvPr/>
        </p:nvSpPr>
        <p:spPr>
          <a:xfrm>
            <a:off x="252000" y="1633791"/>
            <a:ext cx="8639999" cy="715089"/>
          </a:xfrm>
          <a:prstGeom prst="roundRect">
            <a:avLst/>
          </a:prstGeom>
          <a:solidFill>
            <a:schemeClr val="accent4">
              <a:lumMod val="40000"/>
              <a:lumOff val="60000"/>
            </a:schemeClr>
          </a:solidFill>
          <a:ln w="12700">
            <a:solidFill>
              <a:schemeClr val="bg1">
                <a:lumMod val="50000"/>
              </a:schemeClr>
            </a:solidFill>
          </a:ln>
          <a:scene3d>
            <a:camera prst="orthographicFront"/>
            <a:lightRig rig="soft" dir="tl">
              <a:rot lat="0" lon="0" rev="0"/>
            </a:lightRig>
          </a:scene3d>
          <a:sp3d>
            <a:bevelT prst="angle"/>
          </a:sp3d>
        </p:spPr>
        <p:txBody>
          <a:bodyPr>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fontAlgn="auto">
              <a:spcBef>
                <a:spcPts val="0"/>
              </a:spcBef>
              <a:spcAft>
                <a:spcPts val="0"/>
              </a:spcAft>
              <a:defRPr/>
            </a:pPr>
            <a:r>
              <a:rPr lang="ru-RU" sz="36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mn-lt"/>
              </a:rPr>
              <a:t>1. </a:t>
            </a:r>
            <a:r>
              <a:rPr lang="ru-RU" sz="36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mn-lt"/>
              </a:rPr>
              <a:t>«</a:t>
            </a:r>
            <a:r>
              <a:rPr lang="ru-RU" sz="3600" b="1" spc="50" dirty="0" err="1">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mn-lt"/>
              </a:rPr>
              <a:t>Залесская</a:t>
            </a:r>
            <a:r>
              <a:rPr lang="ru-RU" sz="36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mn-lt"/>
              </a:rPr>
              <a:t> земля</a:t>
            </a:r>
            <a:r>
              <a:rPr lang="ru-RU" sz="36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mn-lt"/>
              </a:rPr>
              <a:t>»</a:t>
            </a:r>
            <a:endParaRPr lang="ru-RU" sz="36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mn-lt"/>
            </a:endParaRPr>
          </a:p>
        </p:txBody>
      </p:sp>
      <p:pic>
        <p:nvPicPr>
          <p:cNvPr id="24579" name="Picture 9"/>
          <p:cNvPicPr>
            <a:picLocks noChangeAspect="1" noChangeArrowheads="1"/>
          </p:cNvPicPr>
          <p:nvPr/>
        </p:nvPicPr>
        <p:blipFill>
          <a:blip r:embed="rId3">
            <a:clrChange>
              <a:clrFrom>
                <a:srgbClr val="BCBFBF"/>
              </a:clrFrom>
              <a:clrTo>
                <a:srgbClr val="BCBFBF">
                  <a:alpha val="0"/>
                </a:srgbClr>
              </a:clrTo>
            </a:clrChange>
          </a:blip>
          <a:srcRect/>
          <a:stretch>
            <a:fillRect/>
          </a:stretch>
        </p:blipFill>
        <p:spPr bwMode="auto">
          <a:xfrm>
            <a:off x="0" y="0"/>
            <a:ext cx="747713" cy="1331913"/>
          </a:xfrm>
          <a:prstGeom prst="rect">
            <a:avLst/>
          </a:prstGeom>
          <a:noFill/>
          <a:ln w="9525">
            <a:noFill/>
            <a:miter lim="800000"/>
            <a:headEnd/>
            <a:tailEnd/>
          </a:ln>
        </p:spPr>
      </p:pic>
      <p:sp>
        <p:nvSpPr>
          <p:cNvPr id="9" name="Скругленный прямоугольник 8"/>
          <p:cNvSpPr/>
          <p:nvPr/>
        </p:nvSpPr>
        <p:spPr>
          <a:xfrm>
            <a:off x="251520" y="3073951"/>
            <a:ext cx="8639999" cy="715089"/>
          </a:xfrm>
          <a:prstGeom prst="roundRect">
            <a:avLst/>
          </a:prstGeom>
          <a:solidFill>
            <a:schemeClr val="accent4">
              <a:lumMod val="40000"/>
              <a:lumOff val="60000"/>
            </a:schemeClr>
          </a:solidFill>
          <a:ln w="12700">
            <a:solidFill>
              <a:schemeClr val="bg1">
                <a:lumMod val="50000"/>
              </a:schemeClr>
            </a:solidFill>
          </a:ln>
          <a:scene3d>
            <a:camera prst="orthographicFront"/>
            <a:lightRig rig="soft" dir="tl">
              <a:rot lat="0" lon="0" rev="0"/>
            </a:lightRig>
          </a:scene3d>
          <a:sp3d>
            <a:bevelT prst="angle"/>
          </a:sp3d>
        </p:spPr>
        <p:txBody>
          <a:bodyPr>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fontAlgn="auto">
              <a:spcBef>
                <a:spcPts val="0"/>
              </a:spcBef>
              <a:spcAft>
                <a:spcPts val="0"/>
              </a:spcAft>
              <a:defRPr/>
            </a:pPr>
            <a:r>
              <a:rPr lang="ru-RU" sz="36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mn-lt"/>
              </a:rPr>
              <a:t>2. </a:t>
            </a:r>
            <a:r>
              <a:rPr lang="ru-RU" sz="36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mn-lt"/>
              </a:rPr>
              <a:t>«Свой князь» в </a:t>
            </a:r>
            <a:r>
              <a:rPr lang="ru-RU" sz="36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mn-lt"/>
              </a:rPr>
              <a:t>Залесье</a:t>
            </a:r>
            <a:endParaRPr lang="ru-RU" sz="36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mn-lt"/>
            </a:endParaRPr>
          </a:p>
        </p:txBody>
      </p:sp>
      <p:sp>
        <p:nvSpPr>
          <p:cNvPr id="6" name="Скругленный прямоугольник 5"/>
          <p:cNvSpPr/>
          <p:nvPr/>
        </p:nvSpPr>
        <p:spPr>
          <a:xfrm>
            <a:off x="252000" y="4509120"/>
            <a:ext cx="8639999" cy="1328023"/>
          </a:xfrm>
          <a:prstGeom prst="roundRect">
            <a:avLst/>
          </a:prstGeom>
          <a:solidFill>
            <a:schemeClr val="accent4">
              <a:lumMod val="40000"/>
              <a:lumOff val="60000"/>
            </a:schemeClr>
          </a:solidFill>
          <a:ln w="12700">
            <a:solidFill>
              <a:schemeClr val="bg1">
                <a:lumMod val="50000"/>
              </a:schemeClr>
            </a:solidFill>
          </a:ln>
          <a:scene3d>
            <a:camera prst="orthographicFront"/>
            <a:lightRig rig="soft" dir="tl">
              <a:rot lat="0" lon="0" rev="0"/>
            </a:lightRig>
          </a:scene3d>
          <a:sp3d>
            <a:bevelT prst="angle"/>
          </a:sp3d>
        </p:spPr>
        <p:txBody>
          <a:bodyPr>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fontAlgn="auto">
              <a:spcBef>
                <a:spcPts val="0"/>
              </a:spcBef>
              <a:spcAft>
                <a:spcPts val="0"/>
              </a:spcAft>
              <a:defRPr/>
            </a:pPr>
            <a:r>
              <a:rPr lang="ru-RU" sz="36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mn-lt"/>
              </a:rPr>
              <a:t>3</a:t>
            </a:r>
            <a:r>
              <a:rPr lang="ru-RU" sz="36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mn-lt"/>
              </a:rPr>
              <a:t>. Расцвет </a:t>
            </a:r>
            <a:r>
              <a:rPr lang="ru-RU" sz="36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mn-lt"/>
              </a:rPr>
              <a:t>Владимиро-Суздальского княжества</a:t>
            </a:r>
            <a:endParaRPr lang="ru-RU" sz="36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mn-lt"/>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Группа 6"/>
          <p:cNvGrpSpPr>
            <a:grpSpLocks/>
          </p:cNvGrpSpPr>
          <p:nvPr/>
        </p:nvGrpSpPr>
        <p:grpSpPr bwMode="auto">
          <a:xfrm>
            <a:off x="252413" y="981075"/>
            <a:ext cx="8639175" cy="5759450"/>
            <a:chOff x="252001" y="980728"/>
            <a:chExt cx="8640111" cy="5760000"/>
          </a:xfrm>
        </p:grpSpPr>
        <p:sp>
          <p:nvSpPr>
            <p:cNvPr id="6" name="Прямоугольник 5"/>
            <p:cNvSpPr/>
            <p:nvPr/>
          </p:nvSpPr>
          <p:spPr>
            <a:xfrm>
              <a:off x="5580228" y="980728"/>
              <a:ext cx="3311884" cy="5760000"/>
            </a:xfrm>
            <a:prstGeom prst="rect">
              <a:avLst/>
            </a:prstGeom>
            <a:solidFill>
              <a:schemeClr val="accent4">
                <a:lumMod val="20000"/>
                <a:lumOff val="80000"/>
              </a:schemeClr>
            </a:solidFill>
            <a:ln>
              <a:solidFill>
                <a:schemeClr val="accent5">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a:lstStyle/>
            <a:p>
              <a:pPr marL="514350" indent="-514350" fontAlgn="auto">
                <a:lnSpc>
                  <a:spcPct val="200000"/>
                </a:lnSpc>
                <a:spcBef>
                  <a:spcPts val="0"/>
                </a:spcBef>
                <a:spcAft>
                  <a:spcPts val="0"/>
                </a:spcAft>
                <a:buFontTx/>
                <a:buAutoNum type="arabicPeriod"/>
                <a:defRPr/>
              </a:pPr>
              <a:r>
                <a:rPr lang="ru-RU" sz="3200" dirty="0"/>
                <a:t>__________</a:t>
              </a:r>
            </a:p>
            <a:p>
              <a:pPr marL="514350" indent="-514350" fontAlgn="auto">
                <a:lnSpc>
                  <a:spcPct val="200000"/>
                </a:lnSpc>
                <a:spcBef>
                  <a:spcPts val="0"/>
                </a:spcBef>
                <a:spcAft>
                  <a:spcPts val="0"/>
                </a:spcAft>
                <a:buFontTx/>
                <a:buAutoNum type="arabicPeriod"/>
                <a:defRPr/>
              </a:pPr>
              <a:r>
                <a:rPr lang="ru-RU" sz="3200" dirty="0"/>
                <a:t>__________</a:t>
              </a:r>
            </a:p>
            <a:p>
              <a:pPr marL="514350" indent="-514350" fontAlgn="auto">
                <a:lnSpc>
                  <a:spcPct val="200000"/>
                </a:lnSpc>
                <a:spcBef>
                  <a:spcPts val="0"/>
                </a:spcBef>
                <a:spcAft>
                  <a:spcPts val="0"/>
                </a:spcAft>
                <a:buFontTx/>
                <a:buAutoNum type="arabicPeriod"/>
                <a:defRPr/>
              </a:pPr>
              <a:r>
                <a:rPr lang="ru-RU" sz="3200" dirty="0"/>
                <a:t>__________</a:t>
              </a:r>
            </a:p>
            <a:p>
              <a:pPr marL="514350" indent="-514350" fontAlgn="auto">
                <a:lnSpc>
                  <a:spcPct val="200000"/>
                </a:lnSpc>
                <a:spcBef>
                  <a:spcPts val="0"/>
                </a:spcBef>
                <a:spcAft>
                  <a:spcPts val="0"/>
                </a:spcAft>
                <a:buFontTx/>
                <a:buAutoNum type="arabicPeriod"/>
                <a:defRPr/>
              </a:pPr>
              <a:r>
                <a:rPr lang="ru-RU" sz="3200" dirty="0"/>
                <a:t>__________</a:t>
              </a:r>
            </a:p>
            <a:p>
              <a:pPr marL="514350" indent="-514350" fontAlgn="auto">
                <a:lnSpc>
                  <a:spcPct val="200000"/>
                </a:lnSpc>
                <a:spcBef>
                  <a:spcPts val="0"/>
                </a:spcBef>
                <a:spcAft>
                  <a:spcPts val="0"/>
                </a:spcAft>
                <a:buFontTx/>
                <a:buAutoNum type="arabicPeriod"/>
                <a:defRPr/>
              </a:pPr>
              <a:r>
                <a:rPr lang="ru-RU" sz="3200" dirty="0"/>
                <a:t>__________</a:t>
              </a:r>
              <a:endParaRPr lang="ru-RU" sz="3200" dirty="0"/>
            </a:p>
          </p:txBody>
        </p:sp>
        <p:pic>
          <p:nvPicPr>
            <p:cNvPr id="26632" name="Picture 2"/>
            <p:cNvPicPr>
              <a:picLocks noChangeAspect="1" noChangeArrowheads="1"/>
            </p:cNvPicPr>
            <p:nvPr/>
          </p:nvPicPr>
          <p:blipFill>
            <a:blip r:embed="rId3"/>
            <a:srcRect/>
            <a:stretch>
              <a:fillRect/>
            </a:stretch>
          </p:blipFill>
          <p:spPr bwMode="auto">
            <a:xfrm>
              <a:off x="252001" y="980728"/>
              <a:ext cx="5246027" cy="5760000"/>
            </a:xfrm>
            <a:prstGeom prst="rect">
              <a:avLst/>
            </a:prstGeom>
            <a:noFill/>
            <a:ln w="9525">
              <a:solidFill>
                <a:schemeClr val="tx1"/>
              </a:solidFill>
              <a:miter lim="800000"/>
              <a:headEnd/>
              <a:tailEnd/>
            </a:ln>
          </p:spPr>
        </p:pic>
      </p:grpSp>
      <p:sp>
        <p:nvSpPr>
          <p:cNvPr id="9" name="Скругленный прямоугольник 8"/>
          <p:cNvSpPr/>
          <p:nvPr/>
        </p:nvSpPr>
        <p:spPr>
          <a:xfrm>
            <a:off x="252000" y="2781409"/>
            <a:ext cx="8640000" cy="1367671"/>
          </a:xfrm>
          <a:prstGeom prst="roundRect">
            <a:avLst>
              <a:gd name="adj" fmla="val 10887"/>
            </a:avLst>
          </a:prstGeom>
          <a:blipFill>
            <a:blip r:embed="rId4" cstate="print">
              <a:extLst>
                <a:ext uri="{28A0092B-C50C-407E-A947-70E740481C1C}"/>
              </a:extLst>
            </a:blip>
            <a:tile tx="0" ty="0" sx="100000" sy="100000" flip="none" algn="tl"/>
          </a:blipFill>
          <a:ln w="25400">
            <a:solidFill>
              <a:schemeClr val="bg1">
                <a:lumMod val="50000"/>
              </a:schemeClr>
            </a:solidFill>
          </a:ln>
          <a:scene3d>
            <a:camera prst="orthographicFront"/>
            <a:lightRig rig="threePt" dir="t"/>
          </a:scene3d>
          <a:sp3d>
            <a:bevelT prst="angle"/>
          </a:sp3d>
        </p:spPr>
        <p:txBody>
          <a:bodyPr anchor="ctr">
            <a:spAutoFit/>
          </a:bodyPr>
          <a:lstStyle/>
          <a:p>
            <a:pPr indent="358775"/>
            <a:r>
              <a:rPr lang="ru-RU" sz="2600" b="1">
                <a:solidFill>
                  <a:srgbClr val="0070C0"/>
                </a:solidFill>
                <a:latin typeface="Comic Sans MS" pitchFamily="66" charset="0"/>
              </a:rPr>
              <a:t>Повышенный уровень.</a:t>
            </a:r>
            <a:r>
              <a:rPr lang="ru-RU" sz="2600">
                <a:solidFill>
                  <a:srgbClr val="0070C0"/>
                </a:solidFill>
                <a:latin typeface="Comic Sans MS" pitchFamily="66" charset="0"/>
              </a:rPr>
              <a:t> </a:t>
            </a:r>
            <a:r>
              <a:rPr lang="ru-RU" sz="2600">
                <a:latin typeface="Comic Sans MS" pitchFamily="66" charset="0"/>
              </a:rPr>
              <a:t>Какие особенности с самого начала отличали Северо-Восточную Русь от других территорий Древнерусского государства?</a:t>
            </a:r>
          </a:p>
        </p:txBody>
      </p:sp>
      <p:pic>
        <p:nvPicPr>
          <p:cNvPr id="26629" name="Picture 9"/>
          <p:cNvPicPr>
            <a:picLocks noChangeAspect="1" noChangeArrowheads="1"/>
          </p:cNvPicPr>
          <p:nvPr/>
        </p:nvPicPr>
        <p:blipFill>
          <a:blip r:embed="rId5">
            <a:clrChange>
              <a:clrFrom>
                <a:srgbClr val="BCBFBF"/>
              </a:clrFrom>
              <a:clrTo>
                <a:srgbClr val="BCBFBF">
                  <a:alpha val="0"/>
                </a:srgbClr>
              </a:clrTo>
            </a:clrChange>
          </a:blip>
          <a:srcRect/>
          <a:stretch>
            <a:fillRect/>
          </a:stretch>
        </p:blipFill>
        <p:spPr bwMode="auto">
          <a:xfrm>
            <a:off x="0" y="0"/>
            <a:ext cx="747713" cy="1331913"/>
          </a:xfrm>
          <a:prstGeom prst="rect">
            <a:avLst/>
          </a:prstGeom>
          <a:noFill/>
          <a:ln w="9525">
            <a:noFill/>
            <a:miter lim="800000"/>
            <a:headEnd/>
            <a:tailEnd/>
          </a:ln>
        </p:spPr>
      </p:pic>
      <p:sp>
        <p:nvSpPr>
          <p:cNvPr id="3" name="Заголовок 2"/>
          <p:cNvSpPr>
            <a:spLocks noGrp="1"/>
          </p:cNvSpPr>
          <p:nvPr>
            <p:ph type="title"/>
          </p:nvPr>
        </p:nvSpPr>
        <p:spPr/>
        <p:txBody>
          <a:bodyPr>
            <a:normAutofit fontScale="90000"/>
          </a:bodyPr>
          <a:lstStyle/>
          <a:p>
            <a:pPr fontAlgn="auto">
              <a:spcAft>
                <a:spcPts val="0"/>
              </a:spcAft>
              <a:defRPr/>
            </a:pPr>
            <a:r>
              <a:rPr lang="ru-RU" dirty="0" smtClean="0"/>
              <a:t>«ЗАЛЕССКАЯ ЗЕМЛЯ»</a:t>
            </a:r>
            <a:endParaRPr lang="ru-RU"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500"/>
                                        <p:tgtEl>
                                          <p:spTgt spid="9"/>
                                        </p:tgtEl>
                                      </p:cBhvr>
                                    </p:animEffect>
                                    <p:set>
                                      <p:cBhvr>
                                        <p:cTn id="7" dur="1" fill="hold">
                                          <p:stCondLst>
                                            <p:cond delay="499"/>
                                          </p:stCondLst>
                                        </p:cTn>
                                        <p:tgtEl>
                                          <p:spTgt spid="9"/>
                                        </p:tgtEl>
                                        <p:attrNameLst>
                                          <p:attrName>style.visibility</p:attrName>
                                        </p:attrNameLst>
                                      </p:cBhvr>
                                      <p:to>
                                        <p:strVal val="hidden"/>
                                      </p:to>
                                    </p:set>
                                  </p:childTnLst>
                                </p:cTn>
                              </p:par>
                              <p:par>
                                <p:cTn id="8" presetID="10" presetClass="entr" presetSubtype="0" fill="hold"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Скругленный прямоугольник 8"/>
          <p:cNvSpPr/>
          <p:nvPr/>
        </p:nvSpPr>
        <p:spPr>
          <a:xfrm>
            <a:off x="252000" y="980728"/>
            <a:ext cx="8640000" cy="944344"/>
          </a:xfrm>
          <a:prstGeom prst="roundRect">
            <a:avLst>
              <a:gd name="adj" fmla="val 10887"/>
            </a:avLst>
          </a:prstGeom>
          <a:blipFill>
            <a:blip r:embed="rId3" cstate="print">
              <a:extLst>
                <a:ext uri="{28A0092B-C50C-407E-A947-70E740481C1C}"/>
              </a:extLst>
            </a:blip>
            <a:tile tx="0" ty="0" sx="100000" sy="100000" flip="none" algn="tl"/>
          </a:blipFill>
          <a:ln w="25400">
            <a:solidFill>
              <a:schemeClr val="bg1">
                <a:lumMod val="50000"/>
              </a:schemeClr>
            </a:solidFill>
          </a:ln>
          <a:scene3d>
            <a:camera prst="orthographicFront"/>
            <a:lightRig rig="threePt" dir="t"/>
          </a:scene3d>
          <a:sp3d>
            <a:bevelT prst="angle"/>
          </a:sp3d>
        </p:spPr>
        <p:txBody>
          <a:bodyPr anchor="ctr">
            <a:spAutoFit/>
          </a:bodyPr>
          <a:lstStyle/>
          <a:p>
            <a:pPr indent="361950"/>
            <a:r>
              <a:rPr lang="ru-RU" sz="2600" b="1">
                <a:solidFill>
                  <a:srgbClr val="0070C0"/>
                </a:solidFill>
                <a:latin typeface="Comic Sans MS" pitchFamily="66" charset="0"/>
              </a:rPr>
              <a:t>Повышенный уровень.</a:t>
            </a:r>
            <a:r>
              <a:rPr lang="ru-RU" sz="2600">
                <a:solidFill>
                  <a:srgbClr val="0070C0"/>
                </a:solidFill>
                <a:latin typeface="Comic Sans MS" pitchFamily="66" charset="0"/>
              </a:rPr>
              <a:t> </a:t>
            </a:r>
            <a:r>
              <a:rPr lang="ru-RU" sz="2600">
                <a:latin typeface="Comic Sans MS" pitchFamily="66" charset="0"/>
              </a:rPr>
              <a:t>Сравни правление  Юрия Долгорукого и Андрея Боголюбского.</a:t>
            </a:r>
          </a:p>
        </p:txBody>
      </p:sp>
      <p:pic>
        <p:nvPicPr>
          <p:cNvPr id="28676" name="Picture 9"/>
          <p:cNvPicPr>
            <a:picLocks noChangeAspect="1" noChangeArrowheads="1"/>
          </p:cNvPicPr>
          <p:nvPr/>
        </p:nvPicPr>
        <p:blipFill>
          <a:blip r:embed="rId4">
            <a:clrChange>
              <a:clrFrom>
                <a:srgbClr val="BCBFBF"/>
              </a:clrFrom>
              <a:clrTo>
                <a:srgbClr val="BCBFBF">
                  <a:alpha val="0"/>
                </a:srgbClr>
              </a:clrTo>
            </a:clrChange>
          </a:blip>
          <a:srcRect/>
          <a:stretch>
            <a:fillRect/>
          </a:stretch>
        </p:blipFill>
        <p:spPr bwMode="auto">
          <a:xfrm>
            <a:off x="0" y="0"/>
            <a:ext cx="747713" cy="1331913"/>
          </a:xfrm>
          <a:prstGeom prst="rect">
            <a:avLst/>
          </a:prstGeom>
          <a:noFill/>
          <a:ln w="9525">
            <a:noFill/>
            <a:miter lim="800000"/>
            <a:headEnd/>
            <a:tailEnd/>
          </a:ln>
        </p:spPr>
      </p:pic>
      <p:sp>
        <p:nvSpPr>
          <p:cNvPr id="4" name="Заголовок 3"/>
          <p:cNvSpPr>
            <a:spLocks noGrp="1"/>
          </p:cNvSpPr>
          <p:nvPr>
            <p:ph type="title"/>
          </p:nvPr>
        </p:nvSpPr>
        <p:spPr/>
        <p:txBody>
          <a:bodyPr>
            <a:normAutofit fontScale="90000"/>
          </a:bodyPr>
          <a:lstStyle/>
          <a:p>
            <a:pPr fontAlgn="auto">
              <a:spcAft>
                <a:spcPts val="0"/>
              </a:spcAft>
              <a:defRPr/>
            </a:pPr>
            <a:r>
              <a:rPr lang="ru-RU" dirty="0" smtClean="0"/>
              <a:t>«СВОЙ КНЯЗЬ» В ЗАЛЕСЬЕ</a:t>
            </a:r>
            <a:endParaRPr lang="ru-RU" dirty="0"/>
          </a:p>
        </p:txBody>
      </p:sp>
      <p:graphicFrame>
        <p:nvGraphicFramePr>
          <p:cNvPr id="10" name="Таблица 9"/>
          <p:cNvGraphicFramePr>
            <a:graphicFrameLocks noGrp="1"/>
          </p:cNvGraphicFramePr>
          <p:nvPr/>
        </p:nvGraphicFramePr>
        <p:xfrm>
          <a:off x="250825" y="2133600"/>
          <a:ext cx="8640763" cy="4572000"/>
        </p:xfrm>
        <a:graphic>
          <a:graphicData uri="http://schemas.openxmlformats.org/drawingml/2006/table">
            <a:tbl>
              <a:tblPr firstRow="1" bandRow="1">
                <a:tableStyleId>{5940675A-B579-460E-94D1-54222C63F5DA}</a:tableStyleId>
              </a:tblPr>
              <a:tblGrid>
                <a:gridCol w="2880320"/>
                <a:gridCol w="2880320"/>
                <a:gridCol w="2879361"/>
              </a:tblGrid>
              <a:tr h="370840">
                <a:tc>
                  <a:txBody>
                    <a:bodyPr/>
                    <a:lstStyle/>
                    <a:p>
                      <a:pPr algn="ctr"/>
                      <a:r>
                        <a:rPr lang="ru-RU" sz="2400" dirty="0" smtClean="0"/>
                        <a:t>Юрий Долгорукий</a:t>
                      </a:r>
                      <a:endParaRPr lang="ru-RU" sz="2400" dirty="0"/>
                    </a:p>
                  </a:txBody>
                  <a:tcPr>
                    <a:solidFill>
                      <a:schemeClr val="accent4">
                        <a:lumMod val="20000"/>
                        <a:lumOff val="80000"/>
                      </a:schemeClr>
                    </a:solidFill>
                  </a:tcPr>
                </a:tc>
                <a:tc>
                  <a:txBody>
                    <a:bodyPr/>
                    <a:lstStyle/>
                    <a:p>
                      <a:pPr algn="ctr"/>
                      <a:endParaRPr lang="ru-RU" sz="2400" dirty="0"/>
                    </a:p>
                  </a:txBody>
                  <a:tcPr>
                    <a:solidFill>
                      <a:schemeClr val="accent4">
                        <a:lumMod val="20000"/>
                        <a:lumOff val="80000"/>
                      </a:schemeClr>
                    </a:solidFill>
                  </a:tcPr>
                </a:tc>
                <a:tc>
                  <a:txBody>
                    <a:bodyPr/>
                    <a:lstStyle/>
                    <a:p>
                      <a:pPr algn="ctr"/>
                      <a:r>
                        <a:rPr lang="ru-RU" sz="2400" dirty="0" smtClean="0"/>
                        <a:t>Андрей Боголюбский</a:t>
                      </a:r>
                      <a:endParaRPr lang="ru-RU" sz="2400" dirty="0"/>
                    </a:p>
                  </a:txBody>
                  <a:tcPr>
                    <a:solidFill>
                      <a:schemeClr val="accent4">
                        <a:lumMod val="20000"/>
                        <a:lumOff val="80000"/>
                      </a:schemeClr>
                    </a:solidFill>
                  </a:tcPr>
                </a:tc>
              </a:tr>
              <a:tr h="370840">
                <a:tc>
                  <a:txBody>
                    <a:bodyPr/>
                    <a:lstStyle/>
                    <a:p>
                      <a:endParaRPr lang="ru-RU" sz="2400" dirty="0"/>
                    </a:p>
                  </a:txBody>
                  <a:tcPr>
                    <a:solidFill>
                      <a:schemeClr val="accent4">
                        <a:lumMod val="20000"/>
                        <a:lumOff val="80000"/>
                      </a:schemeClr>
                    </a:solidFill>
                  </a:tcPr>
                </a:tc>
                <a:tc>
                  <a:txBody>
                    <a:bodyPr/>
                    <a:lstStyle/>
                    <a:p>
                      <a:endParaRPr lang="ru-RU" sz="2400" dirty="0" smtClean="0"/>
                    </a:p>
                    <a:p>
                      <a:endParaRPr lang="ru-RU" sz="2400" dirty="0" smtClean="0"/>
                    </a:p>
                    <a:p>
                      <a:endParaRPr lang="ru-RU" sz="2400" dirty="0" smtClean="0"/>
                    </a:p>
                    <a:p>
                      <a:endParaRPr lang="ru-RU" sz="2400" dirty="0" smtClean="0"/>
                    </a:p>
                    <a:p>
                      <a:endParaRPr lang="ru-RU" sz="2400" dirty="0" smtClean="0"/>
                    </a:p>
                    <a:p>
                      <a:endParaRPr lang="ru-RU" sz="2400" dirty="0" smtClean="0"/>
                    </a:p>
                    <a:p>
                      <a:endParaRPr lang="ru-RU" sz="2400" dirty="0" smtClean="0"/>
                    </a:p>
                    <a:p>
                      <a:endParaRPr lang="ru-RU" sz="2400" dirty="0" smtClean="0"/>
                    </a:p>
                    <a:p>
                      <a:endParaRPr lang="ru-RU" sz="2400" dirty="0" smtClean="0"/>
                    </a:p>
                    <a:p>
                      <a:endParaRPr lang="ru-RU" sz="2400" dirty="0" smtClean="0"/>
                    </a:p>
                  </a:txBody>
                  <a:tcPr>
                    <a:solidFill>
                      <a:schemeClr val="accent4">
                        <a:lumMod val="20000"/>
                        <a:lumOff val="80000"/>
                      </a:schemeClr>
                    </a:solidFill>
                  </a:tcPr>
                </a:tc>
                <a:tc>
                  <a:txBody>
                    <a:bodyPr/>
                    <a:lstStyle/>
                    <a:p>
                      <a:endParaRPr lang="ru-RU" sz="2400" dirty="0"/>
                    </a:p>
                  </a:txBody>
                  <a:tcPr>
                    <a:solidFill>
                      <a:schemeClr val="accent4">
                        <a:lumMod val="20000"/>
                        <a:lumOff val="80000"/>
                      </a:schemeClr>
                    </a:solidFill>
                  </a:tcPr>
                </a:tc>
              </a:tr>
            </a:tbl>
          </a:graphicData>
        </a:graphic>
      </p:graphicFrame>
      <p:pic>
        <p:nvPicPr>
          <p:cNvPr id="2" name="Рисунок 1"/>
          <p:cNvPicPr>
            <a:picLocks noChangeAspect="1"/>
          </p:cNvPicPr>
          <p:nvPr/>
        </p:nvPicPr>
        <p:blipFill rotWithShape="1">
          <a:blip r:embed="rId5"/>
          <a:srcRect/>
          <a:stretch/>
        </p:blipFill>
        <p:spPr>
          <a:xfrm>
            <a:off x="252413" y="2952750"/>
            <a:ext cx="2878137" cy="3743325"/>
          </a:xfrm>
          <a:prstGeom prst="rect">
            <a:avLst/>
          </a:prstGeom>
          <a:ln>
            <a:solidFill>
              <a:schemeClr val="bg1">
                <a:lumMod val="50000"/>
              </a:schemeClr>
            </a:solidFill>
          </a:ln>
        </p:spPr>
      </p:pic>
      <p:pic>
        <p:nvPicPr>
          <p:cNvPr id="3" name="Рисунок 2"/>
          <p:cNvPicPr>
            <a:picLocks noChangeAspect="1"/>
          </p:cNvPicPr>
          <p:nvPr/>
        </p:nvPicPr>
        <p:blipFill rotWithShape="1">
          <a:blip r:embed="rId6"/>
          <a:srcRect/>
          <a:stretch/>
        </p:blipFill>
        <p:spPr>
          <a:xfrm>
            <a:off x="6011863" y="2952750"/>
            <a:ext cx="2878137" cy="3743325"/>
          </a:xfrm>
          <a:prstGeom prst="rect">
            <a:avLst/>
          </a:prstGeom>
          <a:ln>
            <a:solidFill>
              <a:schemeClr val="bg1">
                <a:lumMod val="50000"/>
              </a:schemeClr>
            </a:solidFill>
          </a:ln>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Скругленный прямоугольник 8"/>
          <p:cNvSpPr/>
          <p:nvPr/>
        </p:nvSpPr>
        <p:spPr>
          <a:xfrm>
            <a:off x="259888" y="980728"/>
            <a:ext cx="8640000" cy="1465362"/>
          </a:xfrm>
          <a:prstGeom prst="roundRect">
            <a:avLst>
              <a:gd name="adj" fmla="val 10887"/>
            </a:avLst>
          </a:prstGeom>
          <a:blipFill>
            <a:blip r:embed="rId3" cstate="print">
              <a:extLst>
                <a:ext uri="{28A0092B-C50C-407E-A947-70E740481C1C}"/>
              </a:extLst>
            </a:blip>
            <a:tile tx="0" ty="0" sx="100000" sy="100000" flip="none" algn="tl"/>
          </a:blipFill>
          <a:ln w="25400">
            <a:solidFill>
              <a:schemeClr val="bg1">
                <a:lumMod val="50000"/>
              </a:schemeClr>
            </a:solidFill>
          </a:ln>
          <a:scene3d>
            <a:camera prst="orthographicFront"/>
            <a:lightRig rig="threePt" dir="t"/>
          </a:scene3d>
          <a:sp3d>
            <a:bevelT prst="angle"/>
          </a:sp3d>
        </p:spPr>
        <p:txBody>
          <a:bodyPr anchor="ctr">
            <a:spAutoFit/>
          </a:bodyPr>
          <a:lstStyle/>
          <a:p>
            <a:pPr indent="352425"/>
            <a:r>
              <a:rPr lang="ru-RU" sz="2800" b="1">
                <a:solidFill>
                  <a:srgbClr val="0070C0"/>
                </a:solidFill>
                <a:latin typeface="Comic Sans MS" pitchFamily="66" charset="0"/>
              </a:rPr>
              <a:t>Повышенный уровень.</a:t>
            </a:r>
            <a:r>
              <a:rPr lang="ru-RU" sz="2800">
                <a:solidFill>
                  <a:srgbClr val="0070C0"/>
                </a:solidFill>
                <a:latin typeface="Comic Sans MS" pitchFamily="66" charset="0"/>
              </a:rPr>
              <a:t> </a:t>
            </a:r>
            <a:r>
              <a:rPr lang="ru-RU" sz="2800">
                <a:latin typeface="Comic Sans MS" pitchFamily="66" charset="0"/>
              </a:rPr>
              <a:t>Почему правление Всеволода Большое Гнездо называют временем расцвета Владимиро-Суздальского княжества?</a:t>
            </a:r>
          </a:p>
        </p:txBody>
      </p:sp>
      <p:pic>
        <p:nvPicPr>
          <p:cNvPr id="30724" name="Picture 9"/>
          <p:cNvPicPr>
            <a:picLocks noChangeAspect="1" noChangeArrowheads="1"/>
          </p:cNvPicPr>
          <p:nvPr/>
        </p:nvPicPr>
        <p:blipFill>
          <a:blip r:embed="rId4">
            <a:clrChange>
              <a:clrFrom>
                <a:srgbClr val="BCBFBF"/>
              </a:clrFrom>
              <a:clrTo>
                <a:srgbClr val="BCBFBF">
                  <a:alpha val="0"/>
                </a:srgbClr>
              </a:clrTo>
            </a:clrChange>
          </a:blip>
          <a:srcRect/>
          <a:stretch>
            <a:fillRect/>
          </a:stretch>
        </p:blipFill>
        <p:spPr bwMode="auto">
          <a:xfrm>
            <a:off x="0" y="0"/>
            <a:ext cx="747713" cy="1331913"/>
          </a:xfrm>
          <a:prstGeom prst="rect">
            <a:avLst/>
          </a:prstGeom>
          <a:noFill/>
          <a:ln w="9525">
            <a:noFill/>
            <a:miter lim="800000"/>
            <a:headEnd/>
            <a:tailEnd/>
          </a:ln>
        </p:spPr>
      </p:pic>
      <p:sp>
        <p:nvSpPr>
          <p:cNvPr id="3" name="Заголовок 2"/>
          <p:cNvSpPr>
            <a:spLocks noGrp="1"/>
          </p:cNvSpPr>
          <p:nvPr>
            <p:ph type="title"/>
          </p:nvPr>
        </p:nvSpPr>
        <p:spPr/>
        <p:txBody>
          <a:bodyPr>
            <a:normAutofit fontScale="90000"/>
          </a:bodyPr>
          <a:lstStyle/>
          <a:p>
            <a:pPr fontAlgn="auto">
              <a:spcAft>
                <a:spcPts val="0"/>
              </a:spcAft>
              <a:defRPr/>
            </a:pPr>
            <a:r>
              <a:rPr lang="ru-RU" sz="2800" dirty="0" smtClean="0"/>
              <a:t>РАСЦВЕТ ВЛАДИМИРО-СУЗДАЛЬСКОГО КНЯЖЕСТВА</a:t>
            </a:r>
            <a:endParaRPr lang="ru-RU" sz="2800" dirty="0"/>
          </a:p>
        </p:txBody>
      </p:sp>
      <p:pic>
        <p:nvPicPr>
          <p:cNvPr id="11" name="Рисунок 10"/>
          <p:cNvPicPr>
            <a:picLocks noChangeAspect="1"/>
          </p:cNvPicPr>
          <p:nvPr/>
        </p:nvPicPr>
        <p:blipFill rotWithShape="1">
          <a:blip r:embed="rId5"/>
          <a:srcRect/>
          <a:stretch/>
        </p:blipFill>
        <p:spPr>
          <a:xfrm>
            <a:off x="252413" y="2565400"/>
            <a:ext cx="3240087" cy="4213225"/>
          </a:xfrm>
          <a:prstGeom prst="rect">
            <a:avLst/>
          </a:prstGeom>
          <a:ln>
            <a:solidFill>
              <a:schemeClr val="bg1">
                <a:lumMod val="50000"/>
              </a:schemeClr>
            </a:solidFill>
          </a:ln>
        </p:spPr>
      </p:pic>
      <p:graphicFrame>
        <p:nvGraphicFramePr>
          <p:cNvPr id="30745" name="Group 25"/>
          <p:cNvGraphicFramePr>
            <a:graphicFrameLocks noGrp="1"/>
          </p:cNvGraphicFramePr>
          <p:nvPr/>
        </p:nvGraphicFramePr>
        <p:xfrm>
          <a:off x="3635375" y="2779713"/>
          <a:ext cx="5400675" cy="2736850"/>
        </p:xfrm>
        <a:graphic>
          <a:graphicData uri="http://schemas.openxmlformats.org/drawingml/2006/table">
            <a:tbl>
              <a:tblPr/>
              <a:tblGrid>
                <a:gridCol w="2089150"/>
                <a:gridCol w="3311525"/>
              </a:tblGrid>
              <a:tr h="37147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2400" b="0" i="0" u="none" strike="noStrike" cap="none" normalizeH="0" baseline="0" smtClean="0">
                          <a:ln>
                            <a:noFill/>
                          </a:ln>
                          <a:solidFill>
                            <a:schemeClr val="tx1"/>
                          </a:solidFill>
                          <a:effectLst/>
                          <a:latin typeface="Comic Sans MS" pitchFamily="66" charset="0"/>
                        </a:rPr>
                        <a:t>Позиция</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E0"/>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2400" b="0" i="0" u="none" strike="noStrike" cap="none" normalizeH="0" baseline="0" smtClean="0">
                          <a:ln>
                            <a:noFill/>
                          </a:ln>
                          <a:solidFill>
                            <a:schemeClr val="tx1"/>
                          </a:solidFill>
                          <a:effectLst/>
                          <a:latin typeface="Comic Sans MS" pitchFamily="66" charset="0"/>
                        </a:rPr>
                        <a:t>Я считаю, что ____ _______________,</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E0"/>
                    </a:solidFill>
                  </a:tcPr>
                </a:tc>
              </a:tr>
              <a:tr h="37147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2400" b="0" i="0" u="none" strike="noStrike" cap="none" normalizeH="0" baseline="0" smtClean="0">
                          <a:ln>
                            <a:noFill/>
                          </a:ln>
                          <a:solidFill>
                            <a:schemeClr val="tx1"/>
                          </a:solidFill>
                          <a:effectLst/>
                          <a:latin typeface="Comic Sans MS" pitchFamily="66" charset="0"/>
                        </a:rPr>
                        <a:t>Аргумент(ы)</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E0"/>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2400" b="0" i="0" u="none" strike="noStrike" cap="none" normalizeH="0" baseline="0" smtClean="0">
                          <a:ln>
                            <a:noFill/>
                          </a:ln>
                          <a:solidFill>
                            <a:schemeClr val="tx1"/>
                          </a:solidFill>
                          <a:effectLst/>
                          <a:latin typeface="Comic Sans MS" pitchFamily="66" charset="0"/>
                        </a:rPr>
                        <a:t>потому что ______</a:t>
                      </a:r>
                    </a:p>
                    <a:p>
                      <a:pPr marL="0" marR="0" lvl="0" indent="0" algn="l" defTabSz="914400" rtl="0" eaLnBrk="1" fontAlgn="base" latinLnBrk="0" hangingPunct="1">
                        <a:lnSpc>
                          <a:spcPct val="100000"/>
                        </a:lnSpc>
                        <a:spcBef>
                          <a:spcPct val="0"/>
                        </a:spcBef>
                        <a:spcAft>
                          <a:spcPct val="0"/>
                        </a:spcAft>
                        <a:buClrTx/>
                        <a:buSzTx/>
                        <a:buFontTx/>
                        <a:buNone/>
                        <a:tabLst/>
                      </a:pPr>
                      <a:r>
                        <a:rPr kumimoji="0" lang="ru-RU" sz="2400" b="0" i="0" u="none" strike="noStrike" cap="none" normalizeH="0" baseline="0" smtClean="0">
                          <a:ln>
                            <a:noFill/>
                          </a:ln>
                          <a:solidFill>
                            <a:schemeClr val="tx1"/>
                          </a:solidFill>
                          <a:effectLst/>
                          <a:latin typeface="Comic Sans MS" pitchFamily="66" charset="0"/>
                        </a:rPr>
                        <a:t>________________</a:t>
                      </a:r>
                    </a:p>
                    <a:p>
                      <a:pPr marL="0" marR="0" lvl="0" indent="0" algn="l" defTabSz="914400" rtl="0" eaLnBrk="1" fontAlgn="base" latinLnBrk="0" hangingPunct="1">
                        <a:lnSpc>
                          <a:spcPct val="100000"/>
                        </a:lnSpc>
                        <a:spcBef>
                          <a:spcPct val="0"/>
                        </a:spcBef>
                        <a:spcAft>
                          <a:spcPct val="0"/>
                        </a:spcAft>
                        <a:buClrTx/>
                        <a:buSzTx/>
                        <a:buFontTx/>
                        <a:buNone/>
                        <a:tabLst/>
                      </a:pPr>
                      <a:r>
                        <a:rPr kumimoji="0" lang="ru-RU" sz="2400" b="0" i="0" u="none" strike="noStrike" cap="none" normalizeH="0" baseline="0" smtClean="0">
                          <a:ln>
                            <a:noFill/>
                          </a:ln>
                          <a:solidFill>
                            <a:schemeClr val="tx1"/>
                          </a:solidFill>
                          <a:effectLst/>
                          <a:latin typeface="Comic Sans MS" pitchFamily="66" charset="0"/>
                        </a:rPr>
                        <a:t>________________________________________________</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E0"/>
                    </a:solidFill>
                  </a:tcPr>
                </a:tc>
              </a:tr>
            </a:tbl>
          </a:graphicData>
        </a:graphic>
      </p:graphicFrame>
    </p:spTree>
  </p:cSld>
  <p:clrMapOvr>
    <a:masterClrMapping/>
  </p:clrMapOvr>
  <p:timing>
    <p:tnLst>
      <p:par>
        <p:cTn id="1" dur="indefinite" restart="never" nodeType="tmRoot"/>
      </p:par>
    </p:tnLst>
  </p:timing>
</p:sld>
</file>

<file path=ppt/theme/theme1.xml><?xml version="1.0" encoding="utf-8"?>
<a:theme xmlns:a="http://schemas.openxmlformats.org/drawingml/2006/main" name="Тема1">
  <a:themeElements>
    <a:clrScheme name="Другая 6">
      <a:dk1>
        <a:srgbClr val="800000"/>
      </a:dk1>
      <a:lt1>
        <a:srgbClr val="800000"/>
      </a:lt1>
      <a:dk2>
        <a:srgbClr val="800000"/>
      </a:dk2>
      <a:lt2>
        <a:srgbClr val="FFFF99"/>
      </a:lt2>
      <a:accent1>
        <a:srgbClr val="FFCC99"/>
      </a:accent1>
      <a:accent2>
        <a:srgbClr val="800000"/>
      </a:accent2>
      <a:accent3>
        <a:srgbClr val="FF9933"/>
      </a:accent3>
      <a:accent4>
        <a:srgbClr val="FFFF66"/>
      </a:accent4>
      <a:accent5>
        <a:srgbClr val="FFC000"/>
      </a:accent5>
      <a:accent6>
        <a:srgbClr val="F79646"/>
      </a:accent6>
      <a:hlink>
        <a:srgbClr val="800000"/>
      </a:hlink>
      <a:folHlink>
        <a:srgbClr val="990000"/>
      </a:folHlink>
    </a:clrScheme>
    <a:fontScheme name="для урока">
      <a:majorFont>
        <a:latin typeface="Comic Sans MS"/>
        <a:ea typeface=""/>
        <a:cs typeface=""/>
      </a:majorFont>
      <a:minorFont>
        <a:latin typeface="Comic Sans MS"/>
        <a:ea typeface=""/>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Тема1</Template>
  <TotalTime>31821</TotalTime>
  <Words>750</Words>
  <Application>Microsoft Office PowerPoint</Application>
  <PresentationFormat>Экран (4:3)</PresentationFormat>
  <Paragraphs>148</Paragraphs>
  <Slides>13</Slides>
  <Notes>13</Notes>
  <HiddenSlides>0</HiddenSlides>
  <MMClips>0</MMClips>
  <ScaleCrop>false</ScaleCrop>
  <HeadingPairs>
    <vt:vector size="6" baseType="variant">
      <vt:variant>
        <vt:lpstr>Использованные шрифты</vt:lpstr>
      </vt:variant>
      <vt:variant>
        <vt:i4>3</vt:i4>
      </vt:variant>
      <vt:variant>
        <vt:lpstr>Шаблон оформления</vt:lpstr>
      </vt:variant>
      <vt:variant>
        <vt:i4>5</vt:i4>
      </vt:variant>
      <vt:variant>
        <vt:lpstr>Заголовки слайдов</vt:lpstr>
      </vt:variant>
      <vt:variant>
        <vt:i4>13</vt:i4>
      </vt:variant>
    </vt:vector>
  </HeadingPairs>
  <TitlesOfParts>
    <vt:vector size="21" baseType="lpstr">
      <vt:lpstr>Comic Sans MS</vt:lpstr>
      <vt:lpstr>Arial</vt:lpstr>
      <vt:lpstr>Calibri</vt:lpstr>
      <vt:lpstr>Тема1</vt:lpstr>
      <vt:lpstr>Тема1</vt:lpstr>
      <vt:lpstr>Тема1</vt:lpstr>
      <vt:lpstr>Тема1</vt:lpstr>
      <vt:lpstr>Тема1</vt:lpstr>
      <vt:lpstr>Слайд 1</vt:lpstr>
      <vt:lpstr>Слайд 2</vt:lpstr>
      <vt:lpstr>Слайд 3</vt:lpstr>
      <vt:lpstr>Слайд 4</vt:lpstr>
      <vt:lpstr>Слайд 5</vt:lpstr>
      <vt:lpstr>Слайд 6</vt:lpstr>
      <vt:lpstr>Слайд 7</vt:lpstr>
      <vt:lpstr>Слайд 8</vt:lpstr>
      <vt:lpstr>Слайд 9</vt:lpstr>
      <vt:lpstr>Слайд 10</vt:lpstr>
      <vt:lpstr>Слайд 11</vt:lpstr>
      <vt:lpstr>Слайд 12</vt:lpstr>
      <vt:lpstr>Слайд 13</vt:lpstr>
    </vt:vector>
  </TitlesOfParts>
  <Company>Microsoft</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ВЛАДИМИРО-СУЗДАЛЬСКОЕ КНЯЖЕСТВО</dc:title>
  <dc:creator>Telli</dc:creator>
  <cp:lastModifiedBy>Admin</cp:lastModifiedBy>
  <cp:revision>1226</cp:revision>
  <dcterms:created xsi:type="dcterms:W3CDTF">2012-04-06T18:00:09Z</dcterms:created>
  <dcterms:modified xsi:type="dcterms:W3CDTF">2014-02-25T15:57:04Z</dcterms:modified>
</cp:coreProperties>
</file>