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347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1FFFF"/>
    <a:srgbClr val="CCFFFF"/>
    <a:srgbClr val="CCECFF"/>
    <a:srgbClr val="CCFFCC"/>
    <a:srgbClr val="008000"/>
    <a:srgbClr val="009900"/>
    <a:srgbClr val="DDDDDD"/>
    <a:srgbClr val="C0C0C0"/>
    <a:srgbClr val="FFFFCC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914" autoAdjust="0"/>
    <p:restoredTop sz="78211" autoAdjust="0"/>
  </p:normalViewPr>
  <p:slideViewPr>
    <p:cSldViewPr>
      <p:cViewPr varScale="1">
        <p:scale>
          <a:sx n="39" d="100"/>
          <a:sy n="39" d="100"/>
        </p:scale>
        <p:origin x="-14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77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A2C673-0426-4FE7-A093-90AECC5A5AB2}" type="datetimeFigureOut">
              <a:rPr lang="ru-RU" smtClean="0"/>
              <a:pPr/>
              <a:t>28.07.2014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E96FE9-AB77-4821-AD11-CF786A8200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53187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Анимация построена на триггерах. Щелчок по названию карты выводит и сворачивает увеличенную карту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96FE9-AB77-4821-AD11-CF786A8200A3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20408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168CD-61DD-465B-9B73-5FA82F00B5B8}" type="datetimeFigureOut">
              <a:rPr lang="ru-RU" smtClean="0"/>
              <a:pPr/>
              <a:t>28.07.2014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64634-1B0A-4092-B6DA-2DC271DEAD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89100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168CD-61DD-465B-9B73-5FA82F00B5B8}" type="datetimeFigureOut">
              <a:rPr lang="ru-RU" smtClean="0"/>
              <a:pPr/>
              <a:t>28.07.2014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64634-1B0A-4092-B6DA-2DC271DEAD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67695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168CD-61DD-465B-9B73-5FA82F00B5B8}" type="datetimeFigureOut">
              <a:rPr lang="ru-RU" smtClean="0"/>
              <a:pPr/>
              <a:t>28.07.2014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64634-1B0A-4092-B6DA-2DC271DEAD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02970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 vert="horz" lIns="91440" tIns="45720" rIns="91440" bIns="45720" rtlCol="0" anchor="t" anchorCtr="0"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 anchorCtr="0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168CD-61DD-465B-9B73-5FA82F00B5B8}" type="datetimeFigureOut">
              <a:rPr lang="ru-RU" smtClean="0"/>
              <a:pPr/>
              <a:t>28.07.2014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64634-1B0A-4092-B6DA-2DC271DEADBF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9" name="Picture 5"/>
          <p:cNvPicPr>
            <a:picLocks noChangeArrowheads="1"/>
          </p:cNvPicPr>
          <p:nvPr userDrawn="1"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227016"/>
            <a:ext cx="9144000" cy="6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3821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168CD-61DD-465B-9B73-5FA82F00B5B8}" type="datetimeFigureOut">
              <a:rPr lang="ru-RU" smtClean="0"/>
              <a:pPr/>
              <a:t>28.07.2014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64634-1B0A-4092-B6DA-2DC271DEAD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84512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 vert="horz" lIns="91440" tIns="45720" rIns="91440" bIns="45720" rtlCol="0" anchor="t" anchorCtr="0"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 anchorCtr="0"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2000" y="980727"/>
            <a:ext cx="3600000" cy="5688000"/>
          </a:xfrm>
          <a:prstGeom prst="roundRect">
            <a:avLst>
              <a:gd name="adj" fmla="val 10317"/>
            </a:avLst>
          </a:prstGeom>
          <a:ln w="44450">
            <a:solidFill>
              <a:srgbClr val="FF0000"/>
            </a:solidFill>
          </a:ln>
        </p:spPr>
        <p:txBody>
          <a:bodyPr/>
          <a:lstStyle>
            <a:lvl1pPr marL="90000" indent="360000">
              <a:spcBef>
                <a:spcPts val="0"/>
              </a:spcBef>
              <a:buFont typeface="Comic Sans MS" pitchFamily="66" charset="0"/>
              <a:buChar char="—"/>
              <a:defRPr sz="2800"/>
            </a:lvl1pPr>
            <a:lvl2pPr marL="90000" indent="360000">
              <a:spcBef>
                <a:spcPts val="0"/>
              </a:spcBef>
              <a:buFont typeface="Comic Sans MS" pitchFamily="66" charset="0"/>
              <a:buChar char="—"/>
              <a:defRPr sz="2400"/>
            </a:lvl2pPr>
            <a:lvl3pPr marL="90000" indent="360000">
              <a:spcBef>
                <a:spcPts val="0"/>
              </a:spcBef>
              <a:buFont typeface="Comic Sans MS" pitchFamily="66" charset="0"/>
              <a:buChar char="—"/>
              <a:defRPr sz="2000"/>
            </a:lvl3pPr>
            <a:lvl4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4pPr>
            <a:lvl5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56000" y="980727"/>
            <a:ext cx="3600000" cy="5688000"/>
          </a:xfrm>
          <a:prstGeom prst="roundRect">
            <a:avLst>
              <a:gd name="adj" fmla="val 9259"/>
            </a:avLst>
          </a:prstGeom>
          <a:ln w="44450">
            <a:solidFill>
              <a:srgbClr val="00CC00"/>
            </a:solidFill>
          </a:ln>
        </p:spPr>
        <p:txBody>
          <a:bodyPr/>
          <a:lstStyle>
            <a:lvl1pPr marL="90000" indent="360000">
              <a:spcBef>
                <a:spcPts val="0"/>
              </a:spcBef>
              <a:buFont typeface="Comic Sans MS" pitchFamily="66" charset="0"/>
              <a:buChar char="—"/>
              <a:defRPr sz="2800"/>
            </a:lvl1pPr>
            <a:lvl2pPr marL="90000" indent="360000">
              <a:spcBef>
                <a:spcPts val="0"/>
              </a:spcBef>
              <a:buFont typeface="Comic Sans MS" pitchFamily="66" charset="0"/>
              <a:buChar char="—"/>
              <a:defRPr sz="2400"/>
            </a:lvl2pPr>
            <a:lvl3pPr marL="90000" indent="360000">
              <a:spcBef>
                <a:spcPts val="0"/>
              </a:spcBef>
              <a:buFont typeface="Comic Sans MS" pitchFamily="66" charset="0"/>
              <a:buChar char="—"/>
              <a:defRPr sz="2000"/>
            </a:lvl3pPr>
            <a:lvl4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4pPr>
            <a:lvl5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168CD-61DD-465B-9B73-5FA82F00B5B8}" type="datetimeFigureOut">
              <a:rPr lang="ru-RU" smtClean="0"/>
              <a:pPr/>
              <a:t>28.07.2014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64634-1B0A-4092-B6DA-2DC271DEADBF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9" name="Picture 5"/>
          <p:cNvPicPr>
            <a:picLocks noChangeArrowheads="1"/>
          </p:cNvPicPr>
          <p:nvPr userDrawn="1"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227016"/>
            <a:ext cx="9144000" cy="6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819077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168CD-61DD-465B-9B73-5FA82F00B5B8}" type="datetimeFigureOut">
              <a:rPr lang="ru-RU" smtClean="0"/>
              <a:pPr/>
              <a:t>28.07.2014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64634-1B0A-4092-B6DA-2DC271DEAD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9411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 vert="horz" lIns="91440" tIns="45720" rIns="91440" bIns="45720" rtlCol="0" anchor="t" anchorCtr="0"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 anchorCtr="0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168CD-61DD-465B-9B73-5FA82F00B5B8}" type="datetimeFigureOut">
              <a:rPr lang="ru-RU" smtClean="0"/>
              <a:pPr/>
              <a:t>28.07.2014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64634-1B0A-4092-B6DA-2DC271DEADBF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7" name="Picture 5"/>
          <p:cNvPicPr>
            <a:picLocks noChangeArrowheads="1"/>
          </p:cNvPicPr>
          <p:nvPr userDrawn="1"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228000"/>
            <a:ext cx="9144000" cy="6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07612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168CD-61DD-465B-9B73-5FA82F00B5B8}" type="datetimeFigureOut">
              <a:rPr lang="ru-RU" smtClean="0"/>
              <a:pPr/>
              <a:t>28.07.2014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64634-1B0A-4092-B6DA-2DC271DEADBF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5" name="Picture 5"/>
          <p:cNvPicPr>
            <a:picLocks noChangeAspect="1" noChangeArrowheads="1"/>
          </p:cNvPicPr>
          <p:nvPr userDrawn="1"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227016"/>
            <a:ext cx="9144000" cy="658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 vert="horz" lIns="91440" tIns="45720" rIns="91440" bIns="45720" rtlCol="0" anchor="t" anchorCtr="0"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9657401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168CD-61DD-465B-9B73-5FA82F00B5B8}" type="datetimeFigureOut">
              <a:rPr lang="ru-RU" smtClean="0"/>
              <a:pPr/>
              <a:t>28.07.2014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64634-1B0A-4092-B6DA-2DC271DEAD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64100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168CD-61DD-465B-9B73-5FA82F00B5B8}" type="datetimeFigureOut">
              <a:rPr lang="ru-RU" smtClean="0"/>
              <a:pPr/>
              <a:t>28.07.2014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64634-1B0A-4092-B6DA-2DC271DEAD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21231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69762"/>
            <a:ext cx="8640960" cy="119755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1495325"/>
            <a:ext cx="8640960" cy="4741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7168CD-61DD-465B-9B73-5FA82F00B5B8}" type="datetimeFigureOut">
              <a:rPr lang="ru-RU" smtClean="0"/>
              <a:pPr/>
              <a:t>28.07.2014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964634-1B0A-4092-B6DA-2DC271DEAD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72115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b="1" kern="1200" cap="none" spc="50">
          <a:ln w="11430"/>
          <a:gradFill>
            <a:gsLst>
              <a:gs pos="25000">
                <a:schemeClr val="accent2">
                  <a:satMod val="155000"/>
                </a:schemeClr>
              </a:gs>
              <a:gs pos="100000">
                <a:schemeClr val="accent2">
                  <a:shade val="45000"/>
                  <a:satMod val="165000"/>
                </a:schemeClr>
              </a:gs>
            </a:gsLst>
            <a:lin ang="5400000"/>
          </a:gradFill>
          <a:effectLst>
            <a:outerShdw blurRad="76200" dist="50800" dir="5400000" algn="tl" rotWithShape="0">
              <a:srgbClr val="000000">
                <a:alpha val="65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png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908720"/>
            <a:ext cx="4176463" cy="524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16000" y="908720"/>
            <a:ext cx="4176000" cy="524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19" y="810761"/>
            <a:ext cx="8640481" cy="549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2000" y="807889"/>
            <a:ext cx="8640000" cy="54947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ОПРЕДЕЛЯЕМ ПРОБЛЕМУ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67544" y="6302598"/>
            <a:ext cx="3600400" cy="510778"/>
          </a:xfrm>
          <a:prstGeom prst="roundRect">
            <a:avLst/>
          </a:prstGeom>
          <a:blipFill>
            <a:blip r:embed="rId7"/>
            <a:tile tx="0" ty="0" sx="100000" sy="100000" flip="none" algn="tl"/>
          </a:blip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 prst="angle"/>
          </a:sp3d>
        </p:spPr>
        <p:txBody>
          <a:bodyPr wrap="square" rtlCol="0"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Арабские завоевания</a:t>
            </a:r>
            <a:endParaRPr lang="ru-RU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569782" y="6302598"/>
            <a:ext cx="4248473" cy="510778"/>
          </a:xfrm>
          <a:prstGeom prst="roundRect">
            <a:avLst/>
          </a:prstGeom>
          <a:blipFill>
            <a:blip r:embed="rId7"/>
            <a:tile tx="0" ty="0" sx="100000" sy="100000" flip="none" algn="tl"/>
          </a:blip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 prst="angle"/>
          </a:sp3d>
        </p:spPr>
        <p:txBody>
          <a:bodyPr wrap="square" rtlCol="0"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Монгольские завоевания</a:t>
            </a:r>
            <a:endParaRPr lang="ru-RU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3" name="Picture 11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DCE1E2"/>
              </a:clrFrom>
              <a:clrTo>
                <a:srgbClr val="DCE1E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8400" y="0"/>
            <a:ext cx="616216" cy="13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20008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1">
  <a:themeElements>
    <a:clrScheme name="Другая 6">
      <a:dk1>
        <a:srgbClr val="800000"/>
      </a:dk1>
      <a:lt1>
        <a:srgbClr val="800000"/>
      </a:lt1>
      <a:dk2>
        <a:srgbClr val="800000"/>
      </a:dk2>
      <a:lt2>
        <a:srgbClr val="FFFF99"/>
      </a:lt2>
      <a:accent1>
        <a:srgbClr val="FFCC99"/>
      </a:accent1>
      <a:accent2>
        <a:srgbClr val="800000"/>
      </a:accent2>
      <a:accent3>
        <a:srgbClr val="FF9933"/>
      </a:accent3>
      <a:accent4>
        <a:srgbClr val="FFFF66"/>
      </a:accent4>
      <a:accent5>
        <a:srgbClr val="FFC000"/>
      </a:accent5>
      <a:accent6>
        <a:srgbClr val="F79646"/>
      </a:accent6>
      <a:hlink>
        <a:srgbClr val="800000"/>
      </a:hlink>
      <a:folHlink>
        <a:srgbClr val="990000"/>
      </a:folHlink>
    </a:clrScheme>
    <a:fontScheme name="для урока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18151</TotalTime>
  <Words>21</Words>
  <Application>Microsoft Office PowerPoint</Application>
  <PresentationFormat>Экран (4:3)</PresentationFormat>
  <Paragraphs>5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Тема1</vt:lpstr>
      <vt:lpstr>ОПРЕДЕЛЯЕМ ПРОБЛЕМУ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МОНГОЛЬСКИЕ ЗАВОЕВАНИЯ</dc:title>
  <dc:creator>Telli</dc:creator>
  <cp:lastModifiedBy>Telli</cp:lastModifiedBy>
  <cp:revision>619</cp:revision>
  <dcterms:created xsi:type="dcterms:W3CDTF">2012-04-06T18:00:09Z</dcterms:created>
  <dcterms:modified xsi:type="dcterms:W3CDTF">2014-07-28T15:59:31Z</dcterms:modified>
</cp:coreProperties>
</file>