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63" r:id="rId3"/>
    <p:sldId id="265" r:id="rId4"/>
    <p:sldId id="273" r:id="rId5"/>
    <p:sldId id="268" r:id="rId6"/>
    <p:sldId id="274" r:id="rId7"/>
    <p:sldId id="269" r:id="rId8"/>
    <p:sldId id="276" r:id="rId9"/>
    <p:sldId id="275" r:id="rId10"/>
    <p:sldId id="272" r:id="rId11"/>
    <p:sldId id="277" r:id="rId12"/>
    <p:sldId id="278" r:id="rId13"/>
    <p:sldId id="271" r:id="rId14"/>
    <p:sldId id="266" r:id="rId15"/>
    <p:sldId id="279" r:id="rId16"/>
    <p:sldId id="280" r:id="rId17"/>
    <p:sldId id="267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FF"/>
    <a:srgbClr val="CCECFF"/>
    <a:srgbClr val="CCFF99"/>
    <a:srgbClr val="990000"/>
    <a:srgbClr val="0000CC"/>
    <a:srgbClr val="FFDDBF"/>
    <a:srgbClr val="EBBB8A"/>
    <a:srgbClr val="E7B98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049" autoAdjust="0"/>
    <p:restoredTop sz="80570" autoAdjust="0"/>
  </p:normalViewPr>
  <p:slideViewPr>
    <p:cSldViewPr>
      <p:cViewPr varScale="1">
        <p:scale>
          <a:sx n="106" d="100"/>
          <a:sy n="106" d="100"/>
        </p:scale>
        <p:origin x="-84" y="-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AF40ECD-F16E-4C62-AC9D-88C1AF0A72B7}" type="datetimeFigureOut">
              <a:rPr lang="ru-RU"/>
              <a:pPr>
                <a:defRPr/>
              </a:pPr>
              <a:t>31.01.2013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2DD3F84-31E1-4D81-A8F8-5592FB6B22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abirint.ru/pubhouse/20/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Рисунок – журнал «Новый солдат» № 15</a:t>
            </a:r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62C7A57-26FC-4A39-B952-3F963F5FF34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Кнопка – гиперссылка на скрытый слайд с картой восстания.</a:t>
            </a:r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BA15874-A857-4ECA-B5A0-AF3295AD108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Скрытый слайд. Переход на слайд 14 по щелчку.</a:t>
            </a:r>
          </a:p>
          <a:p>
            <a:pPr>
              <a:spcBef>
                <a:spcPct val="0"/>
              </a:spcBef>
            </a:pPr>
            <a:r>
              <a:rPr lang="ru-RU" smtClean="0"/>
              <a:t>Карта – Тырин, Колпаков, Пономарев: Атлас "История Древнего мира" с контурными картами и контрольными заданиями. 5 класс.  </a:t>
            </a:r>
            <a:r>
              <a:rPr lang="ru-RU" smtClean="0">
                <a:hlinkClick r:id="rId3"/>
              </a:rPr>
              <a:t>АСТ-Пресс</a:t>
            </a:r>
            <a:r>
              <a:rPr lang="ru-RU" smtClean="0"/>
              <a:t>, 2012 г. стр 26.</a:t>
            </a:r>
          </a:p>
        </p:txBody>
      </p:sp>
      <p:sp>
        <p:nvSpPr>
          <p:cNvPr id="3789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CB1D8CF-CF52-4AD8-9488-9EF5E14C94C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993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1784B55-3645-4DA4-AF6E-A54D532DA49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Кнопка – гиперссылка на скрытый слайд. Работа со скрытым слайдом на усмотрение учителя </a:t>
            </a:r>
          </a:p>
        </p:txBody>
      </p:sp>
      <p:sp>
        <p:nvSpPr>
          <p:cNvPr id="419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6BEFA94-3399-4DD9-AD88-286269DF7F4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Скрытый слайд. Работа со скрытым слайдом на усмотрение учителя </a:t>
            </a:r>
          </a:p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40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13B1D3D-479D-4911-87F0-955CC0B8AC9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60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A004884-2CBC-4CA3-82DF-CAED034E67E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Вопрос исчезает, возникает авторская формулировка проблемной ситуации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425D915-664A-4361-B62F-126BC36C017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таблицы. Заполнение таблицы в режиме просмотра происходит при использовании встроенных средств </a:t>
            </a:r>
            <a:r>
              <a:rPr lang="en-US" smtClean="0"/>
              <a:t>Microsoft PPT</a:t>
            </a:r>
            <a:endParaRPr lang="ru-RU" smtClean="0"/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9ACC7BB-EDCE-491B-B693-BCB15DAB8A2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9A255B6-5052-4165-8761-8DF369130B2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«ПЕРО»). Для выделения разных групп можно использовать различные цвета для инструмента «Перо»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457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19954C1-3A0A-4774-B8E9-DFF3619100E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Карта – учебник стр.232 </a:t>
            </a:r>
          </a:p>
          <a:p>
            <a:pPr>
              <a:spcBef>
                <a:spcPct val="0"/>
              </a:spcBef>
            </a:pPr>
            <a:r>
              <a:rPr lang="ru-RU" smtClean="0"/>
              <a:t>Адрес рисунка </a:t>
            </a:r>
            <a:r>
              <a:rPr lang="en-US" smtClean="0"/>
              <a:t>http://www.bratishka.ru/archiv/2005/6/images/2005061005.jpg</a:t>
            </a:r>
            <a:endParaRPr lang="ru-RU" smtClean="0"/>
          </a:p>
        </p:txBody>
      </p:sp>
      <p:sp>
        <p:nvSpPr>
          <p:cNvPr id="2765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A491F5E-7E62-428B-9E32-0684865A9F8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схемы. Схема не анимирована</a:t>
            </a:r>
          </a:p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969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82D3FB9-7D4C-4265-B822-E9799F5452B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Рисунок – журнал «Новый солдат» № 15</a:t>
            </a:r>
          </a:p>
          <a:p>
            <a:pPr>
              <a:spcBef>
                <a:spcPct val="0"/>
              </a:spcBef>
            </a:pPr>
            <a:r>
              <a:rPr lang="ru-RU" smtClean="0"/>
              <a:t>Ответ ученика должен содержать примерно следующие позиции: Рабы работали в поле, в мастерских, на рудниках, развлекали хозяев, и описание некоторых видов работ из учебника.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CD500A0-B016-4B6B-80A4-D53F53E7A21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Рисунок – журнал «Новый солдат» № 15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379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2FB52A2-7A6E-407A-85B7-45CD8023092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F37EEE-AAC7-477D-8A78-49BDD5C7CD94}" type="datetimeFigureOut">
              <a:rPr lang="ru-RU"/>
              <a:pPr>
                <a:defRPr/>
              </a:pPr>
              <a:t>31.01.2013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64259-2827-4858-A547-C954D021CE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E57908-5217-4B9A-851A-75E2C5ABEBB7}" type="datetimeFigureOut">
              <a:rPr lang="ru-RU"/>
              <a:pPr>
                <a:defRPr/>
              </a:pPr>
              <a:t>31.01.2013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9AAEE0-DD94-439F-9E26-5D95B563D6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BE0CC3-5492-490D-949D-228DB69A3CF9}" type="datetimeFigureOut">
              <a:rPr lang="ru-RU"/>
              <a:pPr>
                <a:defRPr/>
              </a:pPr>
              <a:t>31.01.2013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3D591-72DC-4B5C-9734-D5413B8372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5" name="Рисунок 8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51613"/>
            <a:ext cx="91440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417E59-C242-415B-A4D8-C10FED772AF0}" type="datetimeFigureOut">
              <a:rPr lang="ru-RU"/>
              <a:pPr>
                <a:defRPr/>
              </a:pPr>
              <a:t>31.01.2013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284BA5-6FD9-4D46-8DE2-7D3C3594B4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17ED37-1FF0-4A9A-B021-794B2D7EE6E7}" type="datetimeFigureOut">
              <a:rPr lang="ru-RU"/>
              <a:pPr>
                <a:defRPr/>
              </a:pPr>
              <a:t>31.01.2013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C2C603-2069-47D1-8504-253492BD4F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Рисунок 8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51613"/>
            <a:ext cx="91440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199320-0ECC-4D69-8AB6-7820F6AC722F}" type="datetimeFigureOut">
              <a:rPr lang="ru-RU"/>
              <a:pPr>
                <a:defRPr/>
              </a:pPr>
              <a:t>31.01.2013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C75F95-19B4-4CBD-80E2-97BC591311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42788-557A-4ACE-9DE8-EFFF55BBA711}" type="datetimeFigureOut">
              <a:rPr lang="ru-RU"/>
              <a:pPr>
                <a:defRPr/>
              </a:pPr>
              <a:t>31.01.2013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1AD9E5-5BBC-4C33-A881-7F4E6D340D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4" name="Рисунок 6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51613"/>
            <a:ext cx="91440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211501-7B5B-47D9-BB7E-65A63E125467}" type="datetimeFigureOut">
              <a:rPr lang="ru-RU"/>
              <a:pPr>
                <a:defRPr/>
              </a:pPr>
              <a:t>31.01.2013</a:t>
            </a:fld>
            <a:endParaRPr lang="ru-RU"/>
          </a:p>
        </p:txBody>
      </p:sp>
      <p:sp>
        <p:nvSpPr>
          <p:cNvPr id="7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EAF3E3-9FE4-45F5-8525-493ACF47F4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3" name="Рисунок 6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51613"/>
            <a:ext cx="91440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5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248F7-08CC-42FE-996A-4FD7D7A74F02}" type="datetimeFigureOut">
              <a:rPr lang="ru-RU"/>
              <a:pPr>
                <a:defRPr/>
              </a:pPr>
              <a:t>31.01.2013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96D37-6583-4E4A-BF00-AA8D3F3B4B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E536DA-09DE-48FD-8DF3-E4598586FFD4}" type="datetimeFigureOut">
              <a:rPr lang="ru-RU"/>
              <a:pPr>
                <a:defRPr/>
              </a:pPr>
              <a:t>31.01.2013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2F63B6-C9ED-4128-87CB-0812114D03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30F42-B683-4F0B-B954-AE93975CAC81}" type="datetimeFigureOut">
              <a:rPr lang="ru-RU"/>
              <a:pPr>
                <a:defRPr/>
              </a:pPr>
              <a:t>31.01.2013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73490F-78B6-4EFB-B1C0-3BE962ECD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D513FAC-B1BB-4F38-8A37-EACE45F65783}" type="datetimeFigureOut">
              <a:rPr lang="ru-RU"/>
              <a:pPr>
                <a:defRPr/>
              </a:pPr>
              <a:t>31.01.2013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BA8562F-EBF0-484E-894D-C04C8DB32B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0" r:id="rId3"/>
    <p:sldLayoutId id="2147483673" r:id="rId4"/>
    <p:sldLayoutId id="2147483669" r:id="rId5"/>
    <p:sldLayoutId id="2147483674" r:id="rId6"/>
    <p:sldLayoutId id="2147483675" r:id="rId7"/>
    <p:sldLayoutId id="2147483668" r:id="rId8"/>
    <p:sldLayoutId id="2147483667" r:id="rId9"/>
    <p:sldLayoutId id="2147483666" r:id="rId10"/>
    <p:sldLayoutId id="214748366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5" Type="http://schemas.openxmlformats.org/officeDocument/2006/relationships/image" Target="../media/image7.gif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openxmlformats.org/officeDocument/2006/relationships/image" Target="../media/image7.gif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slide" Target="slide1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png"/><Relationship Id="rId5" Type="http://schemas.openxmlformats.org/officeDocument/2006/relationships/image" Target="../media/image7.gif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gif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slide" Target="slide16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gif"/><Relationship Id="rId5" Type="http://schemas.openxmlformats.org/officeDocument/2006/relationships/image" Target="../media/image6.jpeg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gif"/><Relationship Id="rId5" Type="http://schemas.openxmlformats.org/officeDocument/2006/relationships/image" Target="../media/image6.jpeg"/><Relationship Id="rId4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6.jpe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28.png"/><Relationship Id="rId4" Type="http://schemas.openxmlformats.org/officeDocument/2006/relationships/image" Target="../media/image7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gif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gif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gif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gif"/><Relationship Id="rId5" Type="http://schemas.openxmlformats.org/officeDocument/2006/relationships/image" Target="../media/image6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6.jpe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19" Type="http://schemas.openxmlformats.org/officeDocument/2006/relationships/image" Target="../media/image7.gif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DDB"/>
              </a:clrFrom>
              <a:clrTo>
                <a:srgbClr val="FFFDD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42213" y="1773238"/>
            <a:ext cx="1601787" cy="485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ВОЙНЫ ГРАЖДАН И РАБОВ</a:t>
            </a:r>
            <a:endParaRPr lang="ru-RU" dirty="0"/>
          </a:p>
        </p:txBody>
      </p:sp>
      <p:pic>
        <p:nvPicPr>
          <p:cNvPr id="14339" name="Рисунок 2"/>
          <p:cNvPicPr>
            <a:picLocks noChangeAspect="1"/>
          </p:cNvPicPr>
          <p:nvPr/>
        </p:nvPicPr>
        <p:blipFill>
          <a:blip r:embed="rId4">
            <a:clrChange>
              <a:clrFrom>
                <a:srgbClr val="FCFFFB"/>
              </a:clrFrom>
              <a:clrTo>
                <a:srgbClr val="FCFF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6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DDB"/>
              </a:clrFrom>
              <a:clrTo>
                <a:srgbClr val="FFFDD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628775"/>
            <a:ext cx="2012950" cy="461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одзаголовок 2"/>
          <p:cNvSpPr txBox="1">
            <a:spLocks/>
          </p:cNvSpPr>
          <p:nvPr/>
        </p:nvSpPr>
        <p:spPr>
          <a:xfrm>
            <a:off x="0" y="6240463"/>
            <a:ext cx="6443663" cy="63976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Данилов Д.Д. и др. Всеобщая история. 5-й класс. История Древнего мира. § 38.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Йошкар-Ола).</a:t>
            </a:r>
          </a:p>
        </p:txBody>
      </p:sp>
      <p:sp>
        <p:nvSpPr>
          <p:cNvPr id="14342" name="Прямоугольник 10"/>
          <p:cNvSpPr>
            <a:spLocks noChangeArrowheads="1"/>
          </p:cNvSpPr>
          <p:nvPr/>
        </p:nvSpPr>
        <p:spPr bwMode="auto">
          <a:xfrm>
            <a:off x="6394450" y="6488113"/>
            <a:ext cx="27813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mic Sans MS" pitchFamily="66" charset="0"/>
              </a:rPr>
              <a:t>© ООО «Баласс», 2012.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252413" y="2713038"/>
          <a:ext cx="8639175" cy="410686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59760"/>
                <a:gridCol w="3240120"/>
                <a:gridCol w="3240120"/>
              </a:tblGrid>
              <a:tr h="570538">
                <a:tc rowSpan="5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Рабы работали… 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Они выполняли…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8464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600" dirty="0" smtClean="0"/>
                        <a:t>1.____________</a:t>
                      </a:r>
                      <a:endParaRPr lang="ru-RU" sz="26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600" dirty="0" smtClean="0"/>
                        <a:t>_____________</a:t>
                      </a:r>
                    </a:p>
                    <a:p>
                      <a:r>
                        <a:rPr lang="ru-RU" sz="2600" dirty="0" smtClean="0"/>
                        <a:t>_____________</a:t>
                      </a:r>
                      <a:endParaRPr lang="ru-RU" sz="26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8464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600" dirty="0" smtClean="0"/>
                        <a:t>2.____________</a:t>
                      </a:r>
                      <a:endParaRPr lang="ru-RU" sz="26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600" dirty="0" smtClean="0"/>
                        <a:t>_____________</a:t>
                      </a:r>
                    </a:p>
                    <a:p>
                      <a:r>
                        <a:rPr lang="ru-RU" sz="2600" dirty="0" smtClean="0"/>
                        <a:t>_____________</a:t>
                      </a:r>
                      <a:endParaRPr lang="ru-RU" sz="26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8464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600" dirty="0" smtClean="0"/>
                        <a:t>3.____________</a:t>
                      </a:r>
                      <a:endParaRPr lang="ru-RU" sz="26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600" dirty="0" smtClean="0"/>
                        <a:t>_____________</a:t>
                      </a:r>
                    </a:p>
                    <a:p>
                      <a:r>
                        <a:rPr lang="ru-RU" sz="2600" dirty="0" smtClean="0"/>
                        <a:t>_____________</a:t>
                      </a:r>
                      <a:endParaRPr lang="ru-RU" sz="26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8464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600" dirty="0" smtClean="0"/>
                        <a:t>4.____________</a:t>
                      </a:r>
                      <a:endParaRPr lang="ru-RU" sz="26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600" dirty="0" smtClean="0"/>
                        <a:t>_____________</a:t>
                      </a:r>
                    </a:p>
                    <a:p>
                      <a:r>
                        <a:rPr lang="ru-RU" sz="2600" dirty="0" smtClean="0"/>
                        <a:t>_____________</a:t>
                      </a:r>
                      <a:endParaRPr lang="ru-RU" sz="26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1532334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512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800">
                <a:latin typeface="Comic Sans MS" pitchFamily="66" charset="0"/>
              </a:rPr>
              <a:t>Используя текст учебника и иллюстрации </a:t>
            </a:r>
            <a:r>
              <a:rPr lang="en-US" sz="2800">
                <a:latin typeface="Comic Sans MS" pitchFamily="66" charset="0"/>
              </a:rPr>
              <a:t>§ 38</a:t>
            </a:r>
            <a:r>
              <a:rPr lang="ru-RU" sz="2800">
                <a:latin typeface="Comic Sans MS" pitchFamily="66" charset="0"/>
              </a:rPr>
              <a:t>,</a:t>
            </a:r>
            <a:r>
              <a:rPr lang="en-US" sz="2800"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п. 2, перечисли, где и как использовали труд рабов.  </a:t>
            </a:r>
          </a:p>
        </p:txBody>
      </p:sp>
      <p:grpSp>
        <p:nvGrpSpPr>
          <p:cNvPr id="3074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55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074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51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РАБСКАЯ ДОЛЯ</a:t>
            </a:r>
          </a:p>
        </p:txBody>
      </p:sp>
      <p:pic>
        <p:nvPicPr>
          <p:cNvPr id="30749" name="Picture 6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DDB"/>
              </a:clrFrom>
              <a:clrTo>
                <a:srgbClr val="FFFDD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9113" y="2781300"/>
            <a:ext cx="1749425" cy="401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2315528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5125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600">
                <a:latin typeface="Comic Sans MS" pitchFamily="66" charset="0"/>
              </a:rPr>
              <a:t>Поставив себя на место римского раба, попробуй обратиться к своим товарищам, объяснив им, что, зачем и как вы должны изменить в своём положении. Сделай записи в таблице.</a:t>
            </a:r>
          </a:p>
        </p:txBody>
      </p:sp>
      <p:grpSp>
        <p:nvGrpSpPr>
          <p:cNvPr id="32772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2793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2773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2789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РАБСКАЯ ДОЛЯ</a:t>
            </a:r>
          </a:p>
        </p:txBody>
      </p:sp>
      <p:graphicFrame>
        <p:nvGraphicFramePr>
          <p:cNvPr id="32798" name="Group 30"/>
          <p:cNvGraphicFramePr>
            <a:graphicFrameLocks noGrp="1"/>
          </p:cNvGraphicFramePr>
          <p:nvPr/>
        </p:nvGraphicFramePr>
        <p:xfrm>
          <a:off x="252413" y="3429000"/>
          <a:ext cx="8639175" cy="3384550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1. Я бы на месте римского раба предложил изменить:___________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___________________________,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для того чтобы________________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10683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Этого можно добиться с помощью_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pic>
        <p:nvPicPr>
          <p:cNvPr id="32787" name="Picture 6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DDB"/>
              </a:clrFrom>
              <a:clrTo>
                <a:srgbClr val="FFFDD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9113" y="3429000"/>
            <a:ext cx="1474787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1532334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512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Почему имя Спартака даже спустя две тысячи лет после его восстания такое известное и уважаемое?</a:t>
            </a:r>
          </a:p>
        </p:txBody>
      </p:sp>
      <p:grpSp>
        <p:nvGrpSpPr>
          <p:cNvPr id="3482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4843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482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4839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ВОССТАНИЕ СПАРТАКА</a:t>
            </a:r>
          </a:p>
        </p:txBody>
      </p:sp>
      <p:graphicFrame>
        <p:nvGraphicFramePr>
          <p:cNvPr id="34847" name="Group 31"/>
          <p:cNvGraphicFramePr>
            <a:graphicFrameLocks noGrp="1"/>
          </p:cNvGraphicFramePr>
          <p:nvPr/>
        </p:nvGraphicFramePr>
        <p:xfrm>
          <a:off x="2411413" y="2708275"/>
          <a:ext cx="6481762" cy="3467100"/>
        </p:xfrm>
        <a:graphic>
          <a:graphicData uri="http://schemas.openxmlformats.org/drawingml/2006/table">
            <a:tbl>
              <a:tblPr/>
              <a:tblGrid>
                <a:gridCol w="2232025"/>
                <a:gridCol w="4249737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___________________,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</a:t>
                      </a:r>
                      <a:b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52000" y="2700000"/>
            <a:ext cx="2074817" cy="3960000"/>
          </a:xfrm>
          <a:prstGeom prst="roundRect">
            <a:avLst>
              <a:gd name="adj" fmla="val 9811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20" name="Управляющая кнопка: сведения 19">
            <a:hlinkClick r:id="rId7" action="ppaction://hlinksldjump" highlightClick="1"/>
          </p:cNvPr>
          <p:cNvSpPr/>
          <p:nvPr/>
        </p:nvSpPr>
        <p:spPr>
          <a:xfrm>
            <a:off x="8712000" y="6444000"/>
            <a:ext cx="360000" cy="360000"/>
          </a:xfrm>
          <a:prstGeom prst="actionButtonInformation">
            <a:avLst/>
          </a:prstGeom>
          <a:solidFill>
            <a:schemeClr val="accent4">
              <a:lumMod val="20000"/>
              <a:lumOff val="80000"/>
            </a:schemeClr>
          </a:solidFill>
          <a:ln w="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575" y="0"/>
            <a:ext cx="7562850" cy="68580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  <a:alpha val="50000"/>
            </a:schemeClr>
          </a:solidFill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ВОССТАНИЕ СПАРТАКА</a:t>
            </a:r>
          </a:p>
        </p:txBody>
      </p:sp>
      <p:grpSp>
        <p:nvGrpSpPr>
          <p:cNvPr id="3686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6874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686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6870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612000" y="1800000"/>
            <a:ext cx="7920000" cy="3384000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РИМСКУЮ РЕСПУБЛИКУ РАЗДИРАЛИ ГРАЖДАНСКИЕ ВОЙНЫ 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ВОССТАНИЯ РАБОВ.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3891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8922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891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8918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2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413" y="1492250"/>
            <a:ext cx="8639175" cy="536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510778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0838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400">
                <a:latin typeface="Comic Sans MS" pitchFamily="66" charset="0"/>
              </a:rPr>
              <a:t>Отметь на карте цифрами:</a:t>
            </a:r>
          </a:p>
        </p:txBody>
      </p:sp>
      <p:grpSp>
        <p:nvGrpSpPr>
          <p:cNvPr id="40965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0979" name="Рисунок 14" descr="_1_~1.JPG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0966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0975" name="Рисунок 17" descr="Cartoon-Clipart-Free-18.gif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64669" y="4740116"/>
            <a:ext cx="2511333" cy="2145268"/>
          </a:xfrm>
          <a:prstGeom prst="round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marL="514350" indent="-514350" fontAlgn="auto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3200" dirty="0">
                <a:latin typeface="+mn-lt"/>
              </a:rPr>
              <a:t>Рим</a:t>
            </a:r>
          </a:p>
          <a:p>
            <a:pPr marL="514350" indent="-514350" fontAlgn="auto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3200" dirty="0" err="1">
                <a:latin typeface="+mn-lt"/>
              </a:rPr>
              <a:t>Капуя</a:t>
            </a:r>
            <a:endParaRPr lang="ru-RU" sz="3200" dirty="0">
              <a:latin typeface="+mn-lt"/>
            </a:endParaRPr>
          </a:p>
          <a:p>
            <a:pPr marL="514350" indent="-514350" fontAlgn="auto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3200" dirty="0">
                <a:latin typeface="+mn-lt"/>
              </a:rPr>
              <a:t>Везувий</a:t>
            </a:r>
            <a:endParaRPr lang="ru-RU" sz="3200" dirty="0">
              <a:latin typeface="+mn-lt"/>
            </a:endParaRPr>
          </a:p>
        </p:txBody>
      </p:sp>
      <p:sp>
        <p:nvSpPr>
          <p:cNvPr id="19" name="Управляющая кнопка: далее 18">
            <a:hlinkClick r:id="rId7" action="ppaction://hlinksldjump" highlightClick="1"/>
          </p:cNvPr>
          <p:cNvSpPr/>
          <p:nvPr/>
        </p:nvSpPr>
        <p:spPr>
          <a:xfrm>
            <a:off x="8712000" y="6444000"/>
            <a:ext cx="360000" cy="360000"/>
          </a:xfrm>
          <a:prstGeom prst="actionButtonForwardNext">
            <a:avLst/>
          </a:prstGeom>
          <a:solidFill>
            <a:schemeClr val="accent4">
              <a:lumMod val="20000"/>
              <a:lumOff val="80000"/>
            </a:schemeClr>
          </a:solidFill>
          <a:ln w="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2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413" y="1492250"/>
            <a:ext cx="8639175" cy="536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898970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0838">
              <a:lnSpc>
                <a:spcPct val="90000"/>
              </a:lnSpc>
            </a:pPr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600">
                <a:latin typeface="Comic Sans MS" pitchFamily="66" charset="0"/>
              </a:rPr>
              <a:t>Нарисуйте маршрут армии Спартака.</a:t>
            </a:r>
          </a:p>
        </p:txBody>
      </p:sp>
      <p:grpSp>
        <p:nvGrpSpPr>
          <p:cNvPr id="4301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3024" name="Рисунок 14" descr="_1_~1.JPG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301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3020" name="Рисунок 17" descr="Cartoon-Clipart-Free-18.gif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64669" y="4921002"/>
            <a:ext cx="3514100" cy="646986"/>
          </a:xfrm>
          <a:prstGeom prst="round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atin typeface="+mn-lt"/>
              </a:rPr>
              <a:t>Условные знаки:</a:t>
            </a:r>
            <a:endParaRPr lang="ru-RU" sz="3200" dirty="0">
              <a:latin typeface="+mn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5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5074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505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5070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52001" y="2304000"/>
            <a:ext cx="2074817" cy="3960000"/>
          </a:xfrm>
          <a:prstGeom prst="roundRect">
            <a:avLst>
              <a:gd name="adj" fmla="val 9741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1123712"/>
          </a:xfrm>
          <a:prstGeom prst="roundRect">
            <a:avLst/>
          </a:prstGeom>
          <a:blipFill>
            <a:blip r:embed="rId6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dirty="0">
                <a:latin typeface="+mn-lt"/>
              </a:rPr>
              <a:t>	Примеры </a:t>
            </a:r>
            <a:r>
              <a:rPr lang="ru-RU" sz="3000" dirty="0">
                <a:latin typeface="+mn-lt"/>
              </a:rPr>
              <a:t>правды и вымысла в художественных </a:t>
            </a:r>
            <a:r>
              <a:rPr lang="ru-RU" sz="3000" dirty="0">
                <a:latin typeface="+mn-lt"/>
              </a:rPr>
              <a:t>произведениях о </a:t>
            </a:r>
            <a:r>
              <a:rPr lang="ru-RU" sz="3000" dirty="0">
                <a:latin typeface="+mn-lt"/>
              </a:rPr>
              <a:t>Спартаке.</a:t>
            </a:r>
          </a:p>
        </p:txBody>
      </p:sp>
      <p:sp>
        <p:nvSpPr>
          <p:cNvPr id="19" name="Овал 18"/>
          <p:cNvSpPr>
            <a:spLocks noChangeAspect="1"/>
          </p:cNvSpPr>
          <p:nvPr/>
        </p:nvSpPr>
        <p:spPr>
          <a:xfrm>
            <a:off x="971600" y="1196752"/>
            <a:ext cx="283963" cy="252000"/>
          </a:xfrm>
          <a:prstGeom prst="ellipse">
            <a:avLst/>
          </a:prstGeom>
          <a:solidFill>
            <a:srgbClr val="0070C0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241" tIns="562479" rIns="15240" bIns="562477" spcCol="1270" anchor="ctr"/>
          <a:lstStyle/>
          <a:p>
            <a:pPr algn="ctr" defTabSz="106680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40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460414" y="2304000"/>
            <a:ext cx="6431586" cy="3960000"/>
          </a:xfrm>
          <a:prstGeom prst="roundRect">
            <a:avLst>
              <a:gd name="adj" fmla="val 5891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/>
            </a:extLst>
          </a:blip>
          <a:srcRect/>
          <a:stretch/>
        </p:blipFill>
        <p:spPr>
          <a:xfrm>
            <a:off x="464084" y="1124902"/>
            <a:ext cx="323851" cy="3238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sp>
        <p:nvSpPr>
          <p:cNvPr id="16386" name="Объект 4"/>
          <p:cNvSpPr>
            <a:spLocks noGrp="1"/>
          </p:cNvSpPr>
          <p:nvPr>
            <p:ph sz="half" idx="1"/>
          </p:nvPr>
        </p:nvSpPr>
        <p:spPr>
          <a:xfrm>
            <a:off x="252413" y="979488"/>
            <a:ext cx="3598862" cy="3889375"/>
          </a:xfrm>
          <a:prstGeom prst="roundRect">
            <a:avLst>
              <a:gd name="adj" fmla="val 10315"/>
            </a:avLst>
          </a:prstGeom>
          <a:ln>
            <a:round/>
          </a:ln>
        </p:spPr>
        <p:txBody>
          <a:bodyPr/>
          <a:lstStyle/>
          <a:p>
            <a:pPr marL="88900" indent="358775">
              <a:spcBef>
                <a:spcPct val="0"/>
              </a:spcBef>
            </a:pPr>
            <a:r>
              <a:rPr lang="ru-RU" smtClean="0"/>
              <a:t> У Рима было столько врагов, что его граждане только и делали, что защищали своё государство от опасностей!</a:t>
            </a:r>
          </a:p>
        </p:txBody>
      </p:sp>
      <p:sp>
        <p:nvSpPr>
          <p:cNvPr id="16387" name="Объект 2"/>
          <p:cNvSpPr>
            <a:spLocks noGrp="1"/>
          </p:cNvSpPr>
          <p:nvPr>
            <p:ph sz="half" idx="2"/>
          </p:nvPr>
        </p:nvSpPr>
        <p:spPr>
          <a:xfrm>
            <a:off x="5292725" y="979488"/>
            <a:ext cx="3598863" cy="3889375"/>
          </a:xfrm>
          <a:ln>
            <a:round/>
          </a:ln>
        </p:spPr>
        <p:txBody>
          <a:bodyPr/>
          <a:lstStyle/>
          <a:p>
            <a:pPr marL="88900" indent="358775">
              <a:spcBef>
                <a:spcPct val="0"/>
              </a:spcBef>
            </a:pPr>
            <a:r>
              <a:rPr lang="ru-RU" smtClean="0"/>
              <a:t> Это было далеко не так… Римляне в </a:t>
            </a:r>
            <a:r>
              <a:rPr lang="en-US" smtClean="0"/>
              <a:t>I</a:t>
            </a:r>
            <a:r>
              <a:rPr lang="ru-RU" smtClean="0"/>
              <a:t> веке до н.э. постоянно враждовали друг с другом и со своим государством.</a:t>
            </a:r>
          </a:p>
        </p:txBody>
      </p:sp>
      <p:grpSp>
        <p:nvGrpSpPr>
          <p:cNvPr id="1638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8" name="Овал 7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403" name="Рисунок 10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638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3" name="Овал 12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399" name="Рисунок 13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Стрелка вправо 15"/>
          <p:cNvSpPr/>
          <p:nvPr/>
        </p:nvSpPr>
        <p:spPr>
          <a:xfrm>
            <a:off x="3806716" y="1916832"/>
            <a:ext cx="16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Стрелка влево 16"/>
          <p:cNvSpPr/>
          <p:nvPr/>
        </p:nvSpPr>
        <p:spPr>
          <a:xfrm>
            <a:off x="3707904" y="3861048"/>
            <a:ext cx="16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6396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5397500"/>
            <a:ext cx="287338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7" name="Прямоугольник 18"/>
          <p:cNvSpPr>
            <a:spLocks noChangeArrowheads="1"/>
          </p:cNvSpPr>
          <p:nvPr/>
        </p:nvSpPr>
        <p:spPr bwMode="auto">
          <a:xfrm>
            <a:off x="392113" y="5229225"/>
            <a:ext cx="8620125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Сравни мнения Антошки и учёных. Какое наблюдается противоречие? </a:t>
            </a:r>
          </a:p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Какой возникает вопрос? Сравни его с авторским.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612000" y="1800000"/>
            <a:ext cx="7920000" cy="3384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ПОЧЕМУ ЖИТЕЛИ РИМСКОЙ ДЕРЖАВЫ ВОЕВАЛИ ДРУГ С ДРУГОМ?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12000" y="1800000"/>
            <a:ext cx="7920000" cy="3384000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  <a:endParaRPr lang="ru-RU" sz="3200" dirty="0">
              <a:solidFill>
                <a:schemeClr val="tx1"/>
              </a:solidFill>
            </a:endParaRPr>
          </a:p>
        </p:txBody>
      </p:sp>
      <p:grpSp>
        <p:nvGrpSpPr>
          <p:cNvPr id="1741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21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41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17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505" name="Group 49"/>
          <p:cNvGraphicFramePr>
            <a:graphicFrameLocks noGrp="1"/>
          </p:cNvGraphicFramePr>
          <p:nvPr/>
        </p:nvGraphicFramePr>
        <p:xfrm>
          <a:off x="252413" y="1104900"/>
          <a:ext cx="8640762" cy="5503863"/>
        </p:xfrm>
        <a:graphic>
          <a:graphicData uri="http://schemas.openxmlformats.org/drawingml/2006/table">
            <a:tbl>
              <a:tblPr/>
              <a:tblGrid>
                <a:gridCol w="1684337"/>
                <a:gridCol w="1050925"/>
                <a:gridCol w="5905500"/>
              </a:tblGrid>
              <a:tr h="444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Понятия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Определения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</a:tr>
              <a:tr h="800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rowSpan="6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Свободный человек, имеющий право на управление своим государством.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1155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Республика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Человек, которому в чрезвычайных обстоятельствах на полгода вручали всю власть в государстве.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800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Человек, лишённый свободы, принадлежащий другим людям.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931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Граждане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Способ управления государством (от латинского «общее дело»).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Диктатор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Основная единица римской армии.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22" name="Скругленный прямоугольник 21"/>
          <p:cNvSpPr/>
          <p:nvPr/>
        </p:nvSpPr>
        <p:spPr>
          <a:xfrm>
            <a:off x="437888" y="1947565"/>
            <a:ext cx="8679416" cy="3439239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877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800" b="1">
                <a:solidFill>
                  <a:srgbClr val="00B0F0"/>
                </a:solidFill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С помощью стрелок соедини понятия с их определениями.</a:t>
            </a:r>
          </a:p>
          <a:p>
            <a:pPr indent="35877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Впиши в первую колонку недостающее понятие.</a:t>
            </a:r>
          </a:p>
          <a:p>
            <a:pPr indent="35877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Максимальный уровень. </a:t>
            </a:r>
            <a:r>
              <a:rPr lang="ru-RU" sz="2800">
                <a:latin typeface="Comic Sans MS" pitchFamily="66" charset="0"/>
              </a:rPr>
              <a:t>Впиши в последнюю строку известное тебе понятие с соответствующим ему определением.</a:t>
            </a:r>
          </a:p>
        </p:txBody>
      </p:sp>
      <p:grpSp>
        <p:nvGrpSpPr>
          <p:cNvPr id="1949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503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949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99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" name="Заголовок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 smtClean="0"/>
              <a:t>ВСПОМИНАЕМ ТО, ЧТО ЗНАЕМ</a:t>
            </a:r>
            <a:endParaRPr lang="ru-RU" sz="3600" dirty="0"/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2124075" y="1341438"/>
            <a:ext cx="863600" cy="0"/>
          </a:xfrm>
          <a:prstGeom prst="straightConnector1">
            <a:avLst/>
          </a:prstGeom>
          <a:ln w="44450">
            <a:solidFill>
              <a:schemeClr val="bg1">
                <a:lumMod val="50000"/>
              </a:schemeClr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2145268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5125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400">
                <a:latin typeface="Comic Sans MS" pitchFamily="66" charset="0"/>
              </a:rPr>
              <a:t>Отметь соответствующими цифрами на ленте времени следующие события:</a:t>
            </a:r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 1 </a:t>
            </a:r>
            <a:r>
              <a:rPr lang="ru-RU" sz="2400">
                <a:latin typeface="Comic Sans MS" pitchFamily="66" charset="0"/>
              </a:rPr>
              <a:t>— начало завоевания Римом Италии, </a:t>
            </a:r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2</a:t>
            </a:r>
            <a:r>
              <a:rPr lang="ru-RU" sz="2400">
                <a:latin typeface="Comic Sans MS" pitchFamily="66" charset="0"/>
              </a:rPr>
              <a:t> </a:t>
            </a:r>
            <a:r>
              <a:rPr lang="ru-RU"/>
              <a:t>—</a:t>
            </a:r>
            <a:r>
              <a:rPr lang="ru-RU" sz="2400">
                <a:latin typeface="Comic Sans MS" pitchFamily="66" charset="0"/>
              </a:rPr>
              <a:t> установление господства Рима в Западном Средиземноморье, </a:t>
            </a:r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3</a:t>
            </a:r>
            <a:r>
              <a:rPr lang="ru-RU" sz="2400">
                <a:latin typeface="Comic Sans MS" pitchFamily="66" charset="0"/>
              </a:rPr>
              <a:t> </a:t>
            </a:r>
            <a:r>
              <a:rPr lang="ru-RU"/>
              <a:t>—</a:t>
            </a:r>
            <a:r>
              <a:rPr lang="ru-RU" sz="2400">
                <a:latin typeface="Comic Sans MS" pitchFamily="66" charset="0"/>
              </a:rPr>
              <a:t> господство Рима на всём Средиземноморье.</a:t>
            </a:r>
          </a:p>
        </p:txBody>
      </p:sp>
      <p:grpSp>
        <p:nvGrpSpPr>
          <p:cNvPr id="2150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63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150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59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2000" y="4797152"/>
            <a:ext cx="8640000" cy="1736646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5125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400">
                <a:latin typeface="Comic Sans MS" pitchFamily="66" charset="0"/>
              </a:rPr>
              <a:t>В 146 г. до н.э. римляне разрушили Карфаген и Коринф. Сделай соответствующую отметку (</a:t>
            </a:r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4</a:t>
            </a:r>
            <a:r>
              <a:rPr lang="ru-RU" sz="2400">
                <a:latin typeface="Comic Sans MS" pitchFamily="66" charset="0"/>
              </a:rPr>
              <a:t>) на ленте времени. Подсчитай, сколько веков назад это произошло.</a:t>
            </a:r>
          </a:p>
        </p:txBody>
      </p:sp>
      <p:graphicFrame>
        <p:nvGraphicFramePr>
          <p:cNvPr id="21565" name="Group 61"/>
          <p:cNvGraphicFramePr>
            <a:graphicFrameLocks noGrp="1"/>
          </p:cNvGraphicFramePr>
          <p:nvPr/>
        </p:nvGraphicFramePr>
        <p:xfrm>
          <a:off x="252413" y="3271838"/>
          <a:ext cx="8640762" cy="1382712"/>
        </p:xfrm>
        <a:graphic>
          <a:graphicData uri="http://schemas.openxmlformats.org/drawingml/2006/table">
            <a:tbl>
              <a:tblPr/>
              <a:tblGrid>
                <a:gridCol w="574675"/>
                <a:gridCol w="860425"/>
                <a:gridCol w="719137"/>
                <a:gridCol w="717550"/>
                <a:gridCol w="717550"/>
                <a:gridCol w="719138"/>
                <a:gridCol w="717550"/>
                <a:gridCol w="717550"/>
                <a:gridCol w="717550"/>
                <a:gridCol w="719137"/>
                <a:gridCol w="717550"/>
                <a:gridCol w="742950"/>
              </a:tblGrid>
              <a:tr h="371475">
                <a:tc gridSpan="10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тысячелетие до н.э.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Наша эра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187285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5125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600">
                <a:latin typeface="Comic Sans MS" pitchFamily="66" charset="0"/>
              </a:rPr>
              <a:t> Раздели всех  перечисленных жителей Римской державы I века до н.э. из списка на крупные группы (слои) с разными интересами:</a:t>
            </a:r>
          </a:p>
        </p:txBody>
      </p:sp>
      <p:grpSp>
        <p:nvGrpSpPr>
          <p:cNvPr id="2355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569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355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565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sp>
        <p:nvSpPr>
          <p:cNvPr id="23559" name="Прямоугольник 4"/>
          <p:cNvSpPr>
            <a:spLocks noChangeArrowheads="1"/>
          </p:cNvSpPr>
          <p:nvPr/>
        </p:nvSpPr>
        <p:spPr bwMode="auto">
          <a:xfrm>
            <a:off x="230188" y="4408488"/>
            <a:ext cx="8661400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solidFill>
                  <a:srgbClr val="800000"/>
                </a:solidFill>
                <a:latin typeface="Comic Sans MS" pitchFamily="66" charset="0"/>
              </a:rPr>
              <a:t>сенаторы, всадники, легионеры, ветераны, ремесленники и мелкие торговцы, мелкие землевладельцы, римская беднота, провинциалы, рабы.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2413" y="3021013"/>
            <a:ext cx="3275012" cy="132715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Уравнение в правах с римскими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гражданами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011863" y="3021013"/>
            <a:ext cx="2879725" cy="132715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Избрание на государственные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должности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52413" y="5876925"/>
            <a:ext cx="2879725" cy="919163"/>
          </a:xfrm>
          <a:prstGeom prst="roundRect">
            <a:avLst/>
          </a:prstGeom>
          <a:solidFill>
            <a:srgbClr val="CCFF99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Право на земельный надел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011863" y="5873750"/>
            <a:ext cx="2879725" cy="919163"/>
          </a:xfrm>
          <a:prstGeom prst="roundRect">
            <a:avLst/>
          </a:prstGeom>
          <a:solidFill>
            <a:srgbClr val="CCCCFF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lIns="72000" rIns="7200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Право на свободу и независимость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1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12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5602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08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2000" y="1452905"/>
            <a:ext cx="8640000" cy="132802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1. ОТ ПОЛКОВОДЦА ДО ДИКТАТОРА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999" y="3361983"/>
            <a:ext cx="8640001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2. РАБСКАЯ ДОЛЯ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51520" y="4586119"/>
            <a:ext cx="864048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3. ВОССТАНИЕ СПАРТАКА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52000" y="1727998"/>
            <a:ext cx="8640000" cy="5659972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/>
          <a:scene3d>
            <a:camera prst="perspectiveRelaxed" fov="600000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  <p:sp>
        <p:nvSpPr>
          <p:cNvPr id="3" name="Скругленный прямоугольник 2"/>
          <p:cNvSpPr/>
          <p:nvPr/>
        </p:nvSpPr>
        <p:spPr>
          <a:xfrm>
            <a:off x="206239" y="980728"/>
            <a:ext cx="8686241" cy="1532334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512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Используя текст учебника (§ 38, п. 1), перечисли причины начала гражданских войн.</a:t>
            </a:r>
          </a:p>
        </p:txBody>
      </p:sp>
      <p:grpSp>
        <p:nvGrpSpPr>
          <p:cNvPr id="26629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6638" name="Рисунок 14" descr="_1_~1.JPG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6630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6634" name="Рисунок 17" descr="Cartoon-Clipart-Free-18.gif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/>
              <a:t>ОТ ПОЛКОВОДЦА ДО ДИКТАТОРА</a:t>
            </a:r>
          </a:p>
        </p:txBody>
      </p:sp>
      <p:pic>
        <p:nvPicPr>
          <p:cNvPr id="26632" name="Рисунок 4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00338" y="5272088"/>
            <a:ext cx="1655762" cy="139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36513" y="804863"/>
            <a:ext cx="9085262" cy="5937250"/>
            <a:chOff x="36000" y="804810"/>
            <a:chExt cx="9085357" cy="5936558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539242" y="1174654"/>
              <a:ext cx="8064584" cy="5566714"/>
            </a:xfrm>
            <a:custGeom>
              <a:avLst/>
              <a:gdLst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431696 w 7920000"/>
                <a:gd name="connsiteY6" fmla="*/ 5028487 h 5028487"/>
                <a:gd name="connsiteX7" fmla="*/ 0 w 7920000"/>
                <a:gd name="connsiteY7" fmla="*/ 4596791 h 5028487"/>
                <a:gd name="connsiteX8" fmla="*/ 0 w 7920000"/>
                <a:gd name="connsiteY8" fmla="*/ 431696 h 5028487"/>
                <a:gd name="connsiteX0" fmla="*/ 0 w 7920000"/>
                <a:gd name="connsiteY0" fmla="*/ 431696 h 5031598"/>
                <a:gd name="connsiteX1" fmla="*/ 431696 w 7920000"/>
                <a:gd name="connsiteY1" fmla="*/ 0 h 5031598"/>
                <a:gd name="connsiteX2" fmla="*/ 7488304 w 7920000"/>
                <a:gd name="connsiteY2" fmla="*/ 0 h 5031598"/>
                <a:gd name="connsiteX3" fmla="*/ 7920000 w 7920000"/>
                <a:gd name="connsiteY3" fmla="*/ 431696 h 5031598"/>
                <a:gd name="connsiteX4" fmla="*/ 7920000 w 7920000"/>
                <a:gd name="connsiteY4" fmla="*/ 4596791 h 5031598"/>
                <a:gd name="connsiteX5" fmla="*/ 7488304 w 7920000"/>
                <a:gd name="connsiteY5" fmla="*/ 5028487 h 5031598"/>
                <a:gd name="connsiteX6" fmla="*/ 1826400 w 7920000"/>
                <a:gd name="connsiteY6" fmla="*/ 5031598 h 5031598"/>
                <a:gd name="connsiteX7" fmla="*/ 431696 w 7920000"/>
                <a:gd name="connsiteY7" fmla="*/ 5028487 h 5031598"/>
                <a:gd name="connsiteX8" fmla="*/ 0 w 7920000"/>
                <a:gd name="connsiteY8" fmla="*/ 4596791 h 5031598"/>
                <a:gd name="connsiteX9" fmla="*/ 0 w 7920000"/>
                <a:gd name="connsiteY9" fmla="*/ 431696 h 5031598"/>
                <a:gd name="connsiteX0" fmla="*/ 0 w 7920000"/>
                <a:gd name="connsiteY0" fmla="*/ 431696 h 5031598"/>
                <a:gd name="connsiteX1" fmla="*/ 431696 w 7920000"/>
                <a:gd name="connsiteY1" fmla="*/ 0 h 5031598"/>
                <a:gd name="connsiteX2" fmla="*/ 7488304 w 7920000"/>
                <a:gd name="connsiteY2" fmla="*/ 0 h 5031598"/>
                <a:gd name="connsiteX3" fmla="*/ 7920000 w 7920000"/>
                <a:gd name="connsiteY3" fmla="*/ 431696 h 5031598"/>
                <a:gd name="connsiteX4" fmla="*/ 7920000 w 7920000"/>
                <a:gd name="connsiteY4" fmla="*/ 4596791 h 5031598"/>
                <a:gd name="connsiteX5" fmla="*/ 7488304 w 7920000"/>
                <a:gd name="connsiteY5" fmla="*/ 5028487 h 5031598"/>
                <a:gd name="connsiteX6" fmla="*/ 6113920 w 7920000"/>
                <a:gd name="connsiteY6" fmla="*/ 5011277 h 5031598"/>
                <a:gd name="connsiteX7" fmla="*/ 1826400 w 7920000"/>
                <a:gd name="connsiteY7" fmla="*/ 5031598 h 5031598"/>
                <a:gd name="connsiteX8" fmla="*/ 431696 w 7920000"/>
                <a:gd name="connsiteY8" fmla="*/ 5028487 h 5031598"/>
                <a:gd name="connsiteX9" fmla="*/ 0 w 7920000"/>
                <a:gd name="connsiteY9" fmla="*/ 4596791 h 5031598"/>
                <a:gd name="connsiteX10" fmla="*/ 0 w 7920000"/>
                <a:gd name="connsiteY10" fmla="*/ 431696 h 5031598"/>
                <a:gd name="connsiteX0" fmla="*/ 0 w 7920000"/>
                <a:gd name="connsiteY0" fmla="*/ 431696 h 5031598"/>
                <a:gd name="connsiteX1" fmla="*/ 431696 w 7920000"/>
                <a:gd name="connsiteY1" fmla="*/ 0 h 5031598"/>
                <a:gd name="connsiteX2" fmla="*/ 7488304 w 7920000"/>
                <a:gd name="connsiteY2" fmla="*/ 0 h 5031598"/>
                <a:gd name="connsiteX3" fmla="*/ 7920000 w 7920000"/>
                <a:gd name="connsiteY3" fmla="*/ 431696 h 5031598"/>
                <a:gd name="connsiteX4" fmla="*/ 7920000 w 7920000"/>
                <a:gd name="connsiteY4" fmla="*/ 4596791 h 5031598"/>
                <a:gd name="connsiteX5" fmla="*/ 7488304 w 7920000"/>
                <a:gd name="connsiteY5" fmla="*/ 5028487 h 5031598"/>
                <a:gd name="connsiteX6" fmla="*/ 6113920 w 7920000"/>
                <a:gd name="connsiteY6" fmla="*/ 5011277 h 5031598"/>
                <a:gd name="connsiteX7" fmla="*/ 1826400 w 7920000"/>
                <a:gd name="connsiteY7" fmla="*/ 5031598 h 5031598"/>
                <a:gd name="connsiteX8" fmla="*/ 431696 w 7920000"/>
                <a:gd name="connsiteY8" fmla="*/ 5028487 h 5031598"/>
                <a:gd name="connsiteX9" fmla="*/ 0 w 7920000"/>
                <a:gd name="connsiteY9" fmla="*/ 4596791 h 5031598"/>
                <a:gd name="connsiteX10" fmla="*/ 0 w 7920000"/>
                <a:gd name="connsiteY10" fmla="*/ 431696 h 5031598"/>
                <a:gd name="connsiteX0" fmla="*/ 0 w 7920000"/>
                <a:gd name="connsiteY0" fmla="*/ 431696 h 5031598"/>
                <a:gd name="connsiteX1" fmla="*/ 431696 w 7920000"/>
                <a:gd name="connsiteY1" fmla="*/ 0 h 5031598"/>
                <a:gd name="connsiteX2" fmla="*/ 7488304 w 7920000"/>
                <a:gd name="connsiteY2" fmla="*/ 0 h 5031598"/>
                <a:gd name="connsiteX3" fmla="*/ 7920000 w 7920000"/>
                <a:gd name="connsiteY3" fmla="*/ 431696 h 5031598"/>
                <a:gd name="connsiteX4" fmla="*/ 7920000 w 7920000"/>
                <a:gd name="connsiteY4" fmla="*/ 4596791 h 5031598"/>
                <a:gd name="connsiteX5" fmla="*/ 7488304 w 7920000"/>
                <a:gd name="connsiteY5" fmla="*/ 5028487 h 5031598"/>
                <a:gd name="connsiteX6" fmla="*/ 6113920 w 7920000"/>
                <a:gd name="connsiteY6" fmla="*/ 5011277 h 5031598"/>
                <a:gd name="connsiteX7" fmla="*/ 1826400 w 7920000"/>
                <a:gd name="connsiteY7" fmla="*/ 5031598 h 5031598"/>
                <a:gd name="connsiteX8" fmla="*/ 431696 w 7920000"/>
                <a:gd name="connsiteY8" fmla="*/ 5028487 h 5031598"/>
                <a:gd name="connsiteX9" fmla="*/ 0 w 7920000"/>
                <a:gd name="connsiteY9" fmla="*/ 4596791 h 5031598"/>
                <a:gd name="connsiteX10" fmla="*/ 0 w 7920000"/>
                <a:gd name="connsiteY10" fmla="*/ 431696 h 5031598"/>
                <a:gd name="connsiteX0" fmla="*/ 0 w 7920000"/>
                <a:gd name="connsiteY0" fmla="*/ 431696 h 5031598"/>
                <a:gd name="connsiteX1" fmla="*/ 431696 w 7920000"/>
                <a:gd name="connsiteY1" fmla="*/ 0 h 5031598"/>
                <a:gd name="connsiteX2" fmla="*/ 7488304 w 7920000"/>
                <a:gd name="connsiteY2" fmla="*/ 0 h 5031598"/>
                <a:gd name="connsiteX3" fmla="*/ 7920000 w 7920000"/>
                <a:gd name="connsiteY3" fmla="*/ 431696 h 5031598"/>
                <a:gd name="connsiteX4" fmla="*/ 7920000 w 7920000"/>
                <a:gd name="connsiteY4" fmla="*/ 4596791 h 5031598"/>
                <a:gd name="connsiteX5" fmla="*/ 7488304 w 7920000"/>
                <a:gd name="connsiteY5" fmla="*/ 5028487 h 5031598"/>
                <a:gd name="connsiteX6" fmla="*/ 6113920 w 7920000"/>
                <a:gd name="connsiteY6" fmla="*/ 5011277 h 5031598"/>
                <a:gd name="connsiteX7" fmla="*/ 2496960 w 7920000"/>
                <a:gd name="connsiteY7" fmla="*/ 4421997 h 5031598"/>
                <a:gd name="connsiteX8" fmla="*/ 1826400 w 7920000"/>
                <a:gd name="connsiteY8" fmla="*/ 5031598 h 5031598"/>
                <a:gd name="connsiteX9" fmla="*/ 431696 w 7920000"/>
                <a:gd name="connsiteY9" fmla="*/ 5028487 h 5031598"/>
                <a:gd name="connsiteX10" fmla="*/ 0 w 7920000"/>
                <a:gd name="connsiteY10" fmla="*/ 4596791 h 5031598"/>
                <a:gd name="connsiteX11" fmla="*/ 0 w 7920000"/>
                <a:gd name="connsiteY11" fmla="*/ 431696 h 5031598"/>
                <a:gd name="connsiteX0" fmla="*/ 0 w 7920000"/>
                <a:gd name="connsiteY0" fmla="*/ 431696 h 5031598"/>
                <a:gd name="connsiteX1" fmla="*/ 431696 w 7920000"/>
                <a:gd name="connsiteY1" fmla="*/ 0 h 5031598"/>
                <a:gd name="connsiteX2" fmla="*/ 7488304 w 7920000"/>
                <a:gd name="connsiteY2" fmla="*/ 0 h 5031598"/>
                <a:gd name="connsiteX3" fmla="*/ 7920000 w 7920000"/>
                <a:gd name="connsiteY3" fmla="*/ 431696 h 5031598"/>
                <a:gd name="connsiteX4" fmla="*/ 7920000 w 7920000"/>
                <a:gd name="connsiteY4" fmla="*/ 4596791 h 5031598"/>
                <a:gd name="connsiteX5" fmla="*/ 7488304 w 7920000"/>
                <a:gd name="connsiteY5" fmla="*/ 5028487 h 5031598"/>
                <a:gd name="connsiteX6" fmla="*/ 6113920 w 7920000"/>
                <a:gd name="connsiteY6" fmla="*/ 5011277 h 5031598"/>
                <a:gd name="connsiteX7" fmla="*/ 1806080 w 7920000"/>
                <a:gd name="connsiteY7" fmla="*/ 4259437 h 5031598"/>
                <a:gd name="connsiteX8" fmla="*/ 1826400 w 7920000"/>
                <a:gd name="connsiteY8" fmla="*/ 5031598 h 5031598"/>
                <a:gd name="connsiteX9" fmla="*/ 431696 w 7920000"/>
                <a:gd name="connsiteY9" fmla="*/ 5028487 h 5031598"/>
                <a:gd name="connsiteX10" fmla="*/ 0 w 7920000"/>
                <a:gd name="connsiteY10" fmla="*/ 4596791 h 5031598"/>
                <a:gd name="connsiteX11" fmla="*/ 0 w 7920000"/>
                <a:gd name="connsiteY11" fmla="*/ 431696 h 5031598"/>
                <a:gd name="connsiteX0" fmla="*/ 0 w 7920000"/>
                <a:gd name="connsiteY0" fmla="*/ 431696 h 5031598"/>
                <a:gd name="connsiteX1" fmla="*/ 431696 w 7920000"/>
                <a:gd name="connsiteY1" fmla="*/ 0 h 5031598"/>
                <a:gd name="connsiteX2" fmla="*/ 7488304 w 7920000"/>
                <a:gd name="connsiteY2" fmla="*/ 0 h 5031598"/>
                <a:gd name="connsiteX3" fmla="*/ 7920000 w 7920000"/>
                <a:gd name="connsiteY3" fmla="*/ 431696 h 5031598"/>
                <a:gd name="connsiteX4" fmla="*/ 7920000 w 7920000"/>
                <a:gd name="connsiteY4" fmla="*/ 4596791 h 5031598"/>
                <a:gd name="connsiteX5" fmla="*/ 7488304 w 7920000"/>
                <a:gd name="connsiteY5" fmla="*/ 5028487 h 5031598"/>
                <a:gd name="connsiteX6" fmla="*/ 6113920 w 7920000"/>
                <a:gd name="connsiteY6" fmla="*/ 5011277 h 5031598"/>
                <a:gd name="connsiteX7" fmla="*/ 1806080 w 7920000"/>
                <a:gd name="connsiteY7" fmla="*/ 4259437 h 5031598"/>
                <a:gd name="connsiteX8" fmla="*/ 1826400 w 7920000"/>
                <a:gd name="connsiteY8" fmla="*/ 5031598 h 5031598"/>
                <a:gd name="connsiteX9" fmla="*/ 431696 w 7920000"/>
                <a:gd name="connsiteY9" fmla="*/ 5028487 h 5031598"/>
                <a:gd name="connsiteX10" fmla="*/ 0 w 7920000"/>
                <a:gd name="connsiteY10" fmla="*/ 4596791 h 5031598"/>
                <a:gd name="connsiteX11" fmla="*/ 0 w 7920000"/>
                <a:gd name="connsiteY11" fmla="*/ 431696 h 5031598"/>
                <a:gd name="connsiteX0" fmla="*/ 0 w 7920000"/>
                <a:gd name="connsiteY0" fmla="*/ 431696 h 5031598"/>
                <a:gd name="connsiteX1" fmla="*/ 431696 w 7920000"/>
                <a:gd name="connsiteY1" fmla="*/ 0 h 5031598"/>
                <a:gd name="connsiteX2" fmla="*/ 7488304 w 7920000"/>
                <a:gd name="connsiteY2" fmla="*/ 0 h 5031598"/>
                <a:gd name="connsiteX3" fmla="*/ 7920000 w 7920000"/>
                <a:gd name="connsiteY3" fmla="*/ 431696 h 5031598"/>
                <a:gd name="connsiteX4" fmla="*/ 7920000 w 7920000"/>
                <a:gd name="connsiteY4" fmla="*/ 4596791 h 5031598"/>
                <a:gd name="connsiteX5" fmla="*/ 7488304 w 7920000"/>
                <a:gd name="connsiteY5" fmla="*/ 5028487 h 5031598"/>
                <a:gd name="connsiteX6" fmla="*/ 6113920 w 7920000"/>
                <a:gd name="connsiteY6" fmla="*/ 5011277 h 5031598"/>
                <a:gd name="connsiteX7" fmla="*/ 1806080 w 7920000"/>
                <a:gd name="connsiteY7" fmla="*/ 4259437 h 5031598"/>
                <a:gd name="connsiteX8" fmla="*/ 1826400 w 7920000"/>
                <a:gd name="connsiteY8" fmla="*/ 5031598 h 5031598"/>
                <a:gd name="connsiteX9" fmla="*/ 431696 w 7920000"/>
                <a:gd name="connsiteY9" fmla="*/ 5028487 h 5031598"/>
                <a:gd name="connsiteX10" fmla="*/ 0 w 7920000"/>
                <a:gd name="connsiteY10" fmla="*/ 4596791 h 5031598"/>
                <a:gd name="connsiteX11" fmla="*/ 0 w 7920000"/>
                <a:gd name="connsiteY11" fmla="*/ 431696 h 5031598"/>
                <a:gd name="connsiteX0" fmla="*/ 0 w 7920000"/>
                <a:gd name="connsiteY0" fmla="*/ 431696 h 5031598"/>
                <a:gd name="connsiteX1" fmla="*/ 431696 w 7920000"/>
                <a:gd name="connsiteY1" fmla="*/ 0 h 5031598"/>
                <a:gd name="connsiteX2" fmla="*/ 7488304 w 7920000"/>
                <a:gd name="connsiteY2" fmla="*/ 0 h 5031598"/>
                <a:gd name="connsiteX3" fmla="*/ 7920000 w 7920000"/>
                <a:gd name="connsiteY3" fmla="*/ 431696 h 5031598"/>
                <a:gd name="connsiteX4" fmla="*/ 7920000 w 7920000"/>
                <a:gd name="connsiteY4" fmla="*/ 4596791 h 5031598"/>
                <a:gd name="connsiteX5" fmla="*/ 7488304 w 7920000"/>
                <a:gd name="connsiteY5" fmla="*/ 5028487 h 5031598"/>
                <a:gd name="connsiteX6" fmla="*/ 6113920 w 7920000"/>
                <a:gd name="connsiteY6" fmla="*/ 5011277 h 5031598"/>
                <a:gd name="connsiteX7" fmla="*/ 1806080 w 7920000"/>
                <a:gd name="connsiteY7" fmla="*/ 4259437 h 5031598"/>
                <a:gd name="connsiteX8" fmla="*/ 1826400 w 7920000"/>
                <a:gd name="connsiteY8" fmla="*/ 5031598 h 5031598"/>
                <a:gd name="connsiteX9" fmla="*/ 431696 w 7920000"/>
                <a:gd name="connsiteY9" fmla="*/ 5028487 h 5031598"/>
                <a:gd name="connsiteX10" fmla="*/ 0 w 7920000"/>
                <a:gd name="connsiteY10" fmla="*/ 4596791 h 5031598"/>
                <a:gd name="connsiteX11" fmla="*/ 0 w 7920000"/>
                <a:gd name="connsiteY11" fmla="*/ 431696 h 5031598"/>
                <a:gd name="connsiteX0" fmla="*/ 0 w 7920000"/>
                <a:gd name="connsiteY0" fmla="*/ 431696 h 5031598"/>
                <a:gd name="connsiteX1" fmla="*/ 431696 w 7920000"/>
                <a:gd name="connsiteY1" fmla="*/ 0 h 5031598"/>
                <a:gd name="connsiteX2" fmla="*/ 7488304 w 7920000"/>
                <a:gd name="connsiteY2" fmla="*/ 0 h 5031598"/>
                <a:gd name="connsiteX3" fmla="*/ 7920000 w 7920000"/>
                <a:gd name="connsiteY3" fmla="*/ 431696 h 5031598"/>
                <a:gd name="connsiteX4" fmla="*/ 7920000 w 7920000"/>
                <a:gd name="connsiteY4" fmla="*/ 4596791 h 5031598"/>
                <a:gd name="connsiteX5" fmla="*/ 7488304 w 7920000"/>
                <a:gd name="connsiteY5" fmla="*/ 5028487 h 5031598"/>
                <a:gd name="connsiteX6" fmla="*/ 6113920 w 7920000"/>
                <a:gd name="connsiteY6" fmla="*/ 5011277 h 5031598"/>
                <a:gd name="connsiteX7" fmla="*/ 5402720 w 7920000"/>
                <a:gd name="connsiteY7" fmla="*/ 4889357 h 5031598"/>
                <a:gd name="connsiteX8" fmla="*/ 1806080 w 7920000"/>
                <a:gd name="connsiteY8" fmla="*/ 4259437 h 5031598"/>
                <a:gd name="connsiteX9" fmla="*/ 1826400 w 7920000"/>
                <a:gd name="connsiteY9" fmla="*/ 5031598 h 5031598"/>
                <a:gd name="connsiteX10" fmla="*/ 431696 w 7920000"/>
                <a:gd name="connsiteY10" fmla="*/ 5028487 h 5031598"/>
                <a:gd name="connsiteX11" fmla="*/ 0 w 7920000"/>
                <a:gd name="connsiteY11" fmla="*/ 4596791 h 5031598"/>
                <a:gd name="connsiteX12" fmla="*/ 0 w 7920000"/>
                <a:gd name="connsiteY12" fmla="*/ 431696 h 5031598"/>
                <a:gd name="connsiteX0" fmla="*/ 0 w 7920000"/>
                <a:gd name="connsiteY0" fmla="*/ 431696 h 5031598"/>
                <a:gd name="connsiteX1" fmla="*/ 431696 w 7920000"/>
                <a:gd name="connsiteY1" fmla="*/ 0 h 5031598"/>
                <a:gd name="connsiteX2" fmla="*/ 7488304 w 7920000"/>
                <a:gd name="connsiteY2" fmla="*/ 0 h 5031598"/>
                <a:gd name="connsiteX3" fmla="*/ 7920000 w 7920000"/>
                <a:gd name="connsiteY3" fmla="*/ 431696 h 5031598"/>
                <a:gd name="connsiteX4" fmla="*/ 7920000 w 7920000"/>
                <a:gd name="connsiteY4" fmla="*/ 4596791 h 5031598"/>
                <a:gd name="connsiteX5" fmla="*/ 7488304 w 7920000"/>
                <a:gd name="connsiteY5" fmla="*/ 5028487 h 5031598"/>
                <a:gd name="connsiteX6" fmla="*/ 6113920 w 7920000"/>
                <a:gd name="connsiteY6" fmla="*/ 5011277 h 5031598"/>
                <a:gd name="connsiteX7" fmla="*/ 6113920 w 7920000"/>
                <a:gd name="connsiteY7" fmla="*/ 4320397 h 5031598"/>
                <a:gd name="connsiteX8" fmla="*/ 1806080 w 7920000"/>
                <a:gd name="connsiteY8" fmla="*/ 4259437 h 5031598"/>
                <a:gd name="connsiteX9" fmla="*/ 1826400 w 7920000"/>
                <a:gd name="connsiteY9" fmla="*/ 5031598 h 5031598"/>
                <a:gd name="connsiteX10" fmla="*/ 431696 w 7920000"/>
                <a:gd name="connsiteY10" fmla="*/ 5028487 h 5031598"/>
                <a:gd name="connsiteX11" fmla="*/ 0 w 7920000"/>
                <a:gd name="connsiteY11" fmla="*/ 4596791 h 5031598"/>
                <a:gd name="connsiteX12" fmla="*/ 0 w 7920000"/>
                <a:gd name="connsiteY12" fmla="*/ 431696 h 5031598"/>
                <a:gd name="connsiteX0" fmla="*/ 0 w 7920000"/>
                <a:gd name="connsiteY0" fmla="*/ 431696 h 5031598"/>
                <a:gd name="connsiteX1" fmla="*/ 431696 w 7920000"/>
                <a:gd name="connsiteY1" fmla="*/ 0 h 5031598"/>
                <a:gd name="connsiteX2" fmla="*/ 7488304 w 7920000"/>
                <a:gd name="connsiteY2" fmla="*/ 0 h 5031598"/>
                <a:gd name="connsiteX3" fmla="*/ 7920000 w 7920000"/>
                <a:gd name="connsiteY3" fmla="*/ 431696 h 5031598"/>
                <a:gd name="connsiteX4" fmla="*/ 7920000 w 7920000"/>
                <a:gd name="connsiteY4" fmla="*/ 4596791 h 5031598"/>
                <a:gd name="connsiteX5" fmla="*/ 7488304 w 7920000"/>
                <a:gd name="connsiteY5" fmla="*/ 5028487 h 5031598"/>
                <a:gd name="connsiteX6" fmla="*/ 6113920 w 7920000"/>
                <a:gd name="connsiteY6" fmla="*/ 5011277 h 5031598"/>
                <a:gd name="connsiteX7" fmla="*/ 6113920 w 7920000"/>
                <a:gd name="connsiteY7" fmla="*/ 4320397 h 5031598"/>
                <a:gd name="connsiteX8" fmla="*/ 1806080 w 7920000"/>
                <a:gd name="connsiteY8" fmla="*/ 4259437 h 5031598"/>
                <a:gd name="connsiteX9" fmla="*/ 1826400 w 7920000"/>
                <a:gd name="connsiteY9" fmla="*/ 5031598 h 5031598"/>
                <a:gd name="connsiteX10" fmla="*/ 431696 w 7920000"/>
                <a:gd name="connsiteY10" fmla="*/ 5028487 h 5031598"/>
                <a:gd name="connsiteX11" fmla="*/ 0 w 7920000"/>
                <a:gd name="connsiteY11" fmla="*/ 4596791 h 5031598"/>
                <a:gd name="connsiteX12" fmla="*/ 0 w 7920000"/>
                <a:gd name="connsiteY12" fmla="*/ 431696 h 5031598"/>
                <a:gd name="connsiteX0" fmla="*/ 0 w 7920000"/>
                <a:gd name="connsiteY0" fmla="*/ 431696 h 5031598"/>
                <a:gd name="connsiteX1" fmla="*/ 431696 w 7920000"/>
                <a:gd name="connsiteY1" fmla="*/ 0 h 5031598"/>
                <a:gd name="connsiteX2" fmla="*/ 7488304 w 7920000"/>
                <a:gd name="connsiteY2" fmla="*/ 0 h 5031598"/>
                <a:gd name="connsiteX3" fmla="*/ 7920000 w 7920000"/>
                <a:gd name="connsiteY3" fmla="*/ 431696 h 5031598"/>
                <a:gd name="connsiteX4" fmla="*/ 7920000 w 7920000"/>
                <a:gd name="connsiteY4" fmla="*/ 4596791 h 5031598"/>
                <a:gd name="connsiteX5" fmla="*/ 7488304 w 7920000"/>
                <a:gd name="connsiteY5" fmla="*/ 5028487 h 5031598"/>
                <a:gd name="connsiteX6" fmla="*/ 6113920 w 7920000"/>
                <a:gd name="connsiteY6" fmla="*/ 5011277 h 5031598"/>
                <a:gd name="connsiteX7" fmla="*/ 6154560 w 7920000"/>
                <a:gd name="connsiteY7" fmla="*/ 4239117 h 5031598"/>
                <a:gd name="connsiteX8" fmla="*/ 1806080 w 7920000"/>
                <a:gd name="connsiteY8" fmla="*/ 4259437 h 5031598"/>
                <a:gd name="connsiteX9" fmla="*/ 1826400 w 7920000"/>
                <a:gd name="connsiteY9" fmla="*/ 5031598 h 5031598"/>
                <a:gd name="connsiteX10" fmla="*/ 431696 w 7920000"/>
                <a:gd name="connsiteY10" fmla="*/ 5028487 h 5031598"/>
                <a:gd name="connsiteX11" fmla="*/ 0 w 7920000"/>
                <a:gd name="connsiteY11" fmla="*/ 4596791 h 5031598"/>
                <a:gd name="connsiteX12" fmla="*/ 0 w 7920000"/>
                <a:gd name="connsiteY12" fmla="*/ 431696 h 5031598"/>
                <a:gd name="connsiteX0" fmla="*/ 0 w 7920000"/>
                <a:gd name="connsiteY0" fmla="*/ 431696 h 5031598"/>
                <a:gd name="connsiteX1" fmla="*/ 431696 w 7920000"/>
                <a:gd name="connsiteY1" fmla="*/ 0 h 5031598"/>
                <a:gd name="connsiteX2" fmla="*/ 7488304 w 7920000"/>
                <a:gd name="connsiteY2" fmla="*/ 0 h 5031598"/>
                <a:gd name="connsiteX3" fmla="*/ 7920000 w 7920000"/>
                <a:gd name="connsiteY3" fmla="*/ 431696 h 5031598"/>
                <a:gd name="connsiteX4" fmla="*/ 7920000 w 7920000"/>
                <a:gd name="connsiteY4" fmla="*/ 4596791 h 5031598"/>
                <a:gd name="connsiteX5" fmla="*/ 7488304 w 7920000"/>
                <a:gd name="connsiteY5" fmla="*/ 5028487 h 5031598"/>
                <a:gd name="connsiteX6" fmla="*/ 6113920 w 7920000"/>
                <a:gd name="connsiteY6" fmla="*/ 5011277 h 5031598"/>
                <a:gd name="connsiteX7" fmla="*/ 6154560 w 7920000"/>
                <a:gd name="connsiteY7" fmla="*/ 4239117 h 5031598"/>
                <a:gd name="connsiteX8" fmla="*/ 1806080 w 7920000"/>
                <a:gd name="connsiteY8" fmla="*/ 4259437 h 5031598"/>
                <a:gd name="connsiteX9" fmla="*/ 1826400 w 7920000"/>
                <a:gd name="connsiteY9" fmla="*/ 5031598 h 5031598"/>
                <a:gd name="connsiteX10" fmla="*/ 431696 w 7920000"/>
                <a:gd name="connsiteY10" fmla="*/ 5028487 h 5031598"/>
                <a:gd name="connsiteX11" fmla="*/ 0 w 7920000"/>
                <a:gd name="connsiteY11" fmla="*/ 4596791 h 5031598"/>
                <a:gd name="connsiteX12" fmla="*/ 0 w 7920000"/>
                <a:gd name="connsiteY12" fmla="*/ 431696 h 5031598"/>
                <a:gd name="connsiteX0" fmla="*/ 0 w 7920000"/>
                <a:gd name="connsiteY0" fmla="*/ 431696 h 5031598"/>
                <a:gd name="connsiteX1" fmla="*/ 431696 w 7920000"/>
                <a:gd name="connsiteY1" fmla="*/ 0 h 5031598"/>
                <a:gd name="connsiteX2" fmla="*/ 7488304 w 7920000"/>
                <a:gd name="connsiteY2" fmla="*/ 0 h 5031598"/>
                <a:gd name="connsiteX3" fmla="*/ 7920000 w 7920000"/>
                <a:gd name="connsiteY3" fmla="*/ 431696 h 5031598"/>
                <a:gd name="connsiteX4" fmla="*/ 7920000 w 7920000"/>
                <a:gd name="connsiteY4" fmla="*/ 4596791 h 5031598"/>
                <a:gd name="connsiteX5" fmla="*/ 7488304 w 7920000"/>
                <a:gd name="connsiteY5" fmla="*/ 5028487 h 5031598"/>
                <a:gd name="connsiteX6" fmla="*/ 6113920 w 7920000"/>
                <a:gd name="connsiteY6" fmla="*/ 5011277 h 5031598"/>
                <a:gd name="connsiteX7" fmla="*/ 6154560 w 7920000"/>
                <a:gd name="connsiteY7" fmla="*/ 4239117 h 5031598"/>
                <a:gd name="connsiteX8" fmla="*/ 1806080 w 7920000"/>
                <a:gd name="connsiteY8" fmla="*/ 4259437 h 5031598"/>
                <a:gd name="connsiteX9" fmla="*/ 1826400 w 7920000"/>
                <a:gd name="connsiteY9" fmla="*/ 5031598 h 5031598"/>
                <a:gd name="connsiteX10" fmla="*/ 431696 w 7920000"/>
                <a:gd name="connsiteY10" fmla="*/ 5028487 h 5031598"/>
                <a:gd name="connsiteX11" fmla="*/ 0 w 7920000"/>
                <a:gd name="connsiteY11" fmla="*/ 4596791 h 5031598"/>
                <a:gd name="connsiteX12" fmla="*/ 0 w 7920000"/>
                <a:gd name="connsiteY12" fmla="*/ 431696 h 5031598"/>
                <a:gd name="connsiteX0" fmla="*/ 0 w 7920000"/>
                <a:gd name="connsiteY0" fmla="*/ 431696 h 5031598"/>
                <a:gd name="connsiteX1" fmla="*/ 431696 w 7920000"/>
                <a:gd name="connsiteY1" fmla="*/ 0 h 5031598"/>
                <a:gd name="connsiteX2" fmla="*/ 7488304 w 7920000"/>
                <a:gd name="connsiteY2" fmla="*/ 0 h 5031598"/>
                <a:gd name="connsiteX3" fmla="*/ 7920000 w 7920000"/>
                <a:gd name="connsiteY3" fmla="*/ 431696 h 5031598"/>
                <a:gd name="connsiteX4" fmla="*/ 7920000 w 7920000"/>
                <a:gd name="connsiteY4" fmla="*/ 4596791 h 5031598"/>
                <a:gd name="connsiteX5" fmla="*/ 7488304 w 7920000"/>
                <a:gd name="connsiteY5" fmla="*/ 5028487 h 5031598"/>
                <a:gd name="connsiteX6" fmla="*/ 6113920 w 7920000"/>
                <a:gd name="connsiteY6" fmla="*/ 5011277 h 5031598"/>
                <a:gd name="connsiteX7" fmla="*/ 6093600 w 7920000"/>
                <a:gd name="connsiteY7" fmla="*/ 4279757 h 5031598"/>
                <a:gd name="connsiteX8" fmla="*/ 1806080 w 7920000"/>
                <a:gd name="connsiteY8" fmla="*/ 4259437 h 5031598"/>
                <a:gd name="connsiteX9" fmla="*/ 1826400 w 7920000"/>
                <a:gd name="connsiteY9" fmla="*/ 5031598 h 5031598"/>
                <a:gd name="connsiteX10" fmla="*/ 431696 w 7920000"/>
                <a:gd name="connsiteY10" fmla="*/ 5028487 h 5031598"/>
                <a:gd name="connsiteX11" fmla="*/ 0 w 7920000"/>
                <a:gd name="connsiteY11" fmla="*/ 4596791 h 5031598"/>
                <a:gd name="connsiteX12" fmla="*/ 0 w 7920000"/>
                <a:gd name="connsiteY12" fmla="*/ 431696 h 5031598"/>
                <a:gd name="connsiteX0" fmla="*/ 0 w 7920000"/>
                <a:gd name="connsiteY0" fmla="*/ 431696 h 5031598"/>
                <a:gd name="connsiteX1" fmla="*/ 431696 w 7920000"/>
                <a:gd name="connsiteY1" fmla="*/ 0 h 5031598"/>
                <a:gd name="connsiteX2" fmla="*/ 7488304 w 7920000"/>
                <a:gd name="connsiteY2" fmla="*/ 0 h 5031598"/>
                <a:gd name="connsiteX3" fmla="*/ 7920000 w 7920000"/>
                <a:gd name="connsiteY3" fmla="*/ 431696 h 5031598"/>
                <a:gd name="connsiteX4" fmla="*/ 7920000 w 7920000"/>
                <a:gd name="connsiteY4" fmla="*/ 4596791 h 5031598"/>
                <a:gd name="connsiteX5" fmla="*/ 7488304 w 7920000"/>
                <a:gd name="connsiteY5" fmla="*/ 5028487 h 5031598"/>
                <a:gd name="connsiteX6" fmla="*/ 6113920 w 7920000"/>
                <a:gd name="connsiteY6" fmla="*/ 5011277 h 5031598"/>
                <a:gd name="connsiteX7" fmla="*/ 6122175 w 7920000"/>
                <a:gd name="connsiteY7" fmla="*/ 4260707 h 5031598"/>
                <a:gd name="connsiteX8" fmla="*/ 1806080 w 7920000"/>
                <a:gd name="connsiteY8" fmla="*/ 4259437 h 5031598"/>
                <a:gd name="connsiteX9" fmla="*/ 1826400 w 7920000"/>
                <a:gd name="connsiteY9" fmla="*/ 5031598 h 5031598"/>
                <a:gd name="connsiteX10" fmla="*/ 431696 w 7920000"/>
                <a:gd name="connsiteY10" fmla="*/ 5028487 h 5031598"/>
                <a:gd name="connsiteX11" fmla="*/ 0 w 7920000"/>
                <a:gd name="connsiteY11" fmla="*/ 4596791 h 5031598"/>
                <a:gd name="connsiteX12" fmla="*/ 0 w 7920000"/>
                <a:gd name="connsiteY12" fmla="*/ 431696 h 5031598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6113920 w 7920000"/>
                <a:gd name="connsiteY6" fmla="*/ 5011277 h 5028487"/>
                <a:gd name="connsiteX7" fmla="*/ 6122175 w 7920000"/>
                <a:gd name="connsiteY7" fmla="*/ 4260707 h 5028487"/>
                <a:gd name="connsiteX8" fmla="*/ 1806080 w 7920000"/>
                <a:gd name="connsiteY8" fmla="*/ 4259437 h 5028487"/>
                <a:gd name="connsiteX9" fmla="*/ 1807350 w 7920000"/>
                <a:gd name="connsiteY9" fmla="*/ 5026836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6113920 w 7920000"/>
                <a:gd name="connsiteY6" fmla="*/ 5011277 h 5028487"/>
                <a:gd name="connsiteX7" fmla="*/ 6122175 w 7920000"/>
                <a:gd name="connsiteY7" fmla="*/ 4260707 h 5028487"/>
                <a:gd name="connsiteX8" fmla="*/ 1796555 w 7920000"/>
                <a:gd name="connsiteY8" fmla="*/ 4268962 h 5028487"/>
                <a:gd name="connsiteX9" fmla="*/ 1807350 w 7920000"/>
                <a:gd name="connsiteY9" fmla="*/ 5026836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6113920 w 7920000"/>
                <a:gd name="connsiteY6" fmla="*/ 5011277 h 5028487"/>
                <a:gd name="connsiteX7" fmla="*/ 6122175 w 7920000"/>
                <a:gd name="connsiteY7" fmla="*/ 4260707 h 5028487"/>
                <a:gd name="connsiteX8" fmla="*/ 1796555 w 7920000"/>
                <a:gd name="connsiteY8" fmla="*/ 4268962 h 5028487"/>
                <a:gd name="connsiteX9" fmla="*/ 1807350 w 7920000"/>
                <a:gd name="connsiteY9" fmla="*/ 5026836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6113920 w 7920000"/>
                <a:gd name="connsiteY6" fmla="*/ 5011277 h 5028487"/>
                <a:gd name="connsiteX7" fmla="*/ 6122175 w 7920000"/>
                <a:gd name="connsiteY7" fmla="*/ 4260707 h 5028487"/>
                <a:gd name="connsiteX8" fmla="*/ 1796555 w 7920000"/>
                <a:gd name="connsiteY8" fmla="*/ 4268962 h 5028487"/>
                <a:gd name="connsiteX9" fmla="*/ 1807350 w 7920000"/>
                <a:gd name="connsiteY9" fmla="*/ 5026836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6113920 w 7920000"/>
                <a:gd name="connsiteY6" fmla="*/ 5011277 h 5028487"/>
                <a:gd name="connsiteX7" fmla="*/ 6122175 w 7920000"/>
                <a:gd name="connsiteY7" fmla="*/ 4260707 h 5028487"/>
                <a:gd name="connsiteX8" fmla="*/ 1796555 w 7920000"/>
                <a:gd name="connsiteY8" fmla="*/ 4268962 h 5028487"/>
                <a:gd name="connsiteX9" fmla="*/ 1807350 w 7920000"/>
                <a:gd name="connsiteY9" fmla="*/ 5026836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6113920 w 7920000"/>
                <a:gd name="connsiteY6" fmla="*/ 5011277 h 5028487"/>
                <a:gd name="connsiteX7" fmla="*/ 6122175 w 7920000"/>
                <a:gd name="connsiteY7" fmla="*/ 4260707 h 5028487"/>
                <a:gd name="connsiteX8" fmla="*/ 1796555 w 7920000"/>
                <a:gd name="connsiteY8" fmla="*/ 4268962 h 5028487"/>
                <a:gd name="connsiteX9" fmla="*/ 1807350 w 7920000"/>
                <a:gd name="connsiteY9" fmla="*/ 5026836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6113920 w 7920000"/>
                <a:gd name="connsiteY6" fmla="*/ 5011277 h 5028487"/>
                <a:gd name="connsiteX7" fmla="*/ 6122175 w 7920000"/>
                <a:gd name="connsiteY7" fmla="*/ 4260707 h 5028487"/>
                <a:gd name="connsiteX8" fmla="*/ 1796555 w 7920000"/>
                <a:gd name="connsiteY8" fmla="*/ 4268962 h 5028487"/>
                <a:gd name="connsiteX9" fmla="*/ 1807350 w 7920000"/>
                <a:gd name="connsiteY9" fmla="*/ 5026836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6113920 w 7920000"/>
                <a:gd name="connsiteY6" fmla="*/ 5011277 h 5028487"/>
                <a:gd name="connsiteX7" fmla="*/ 6122175 w 7920000"/>
                <a:gd name="connsiteY7" fmla="*/ 4260707 h 5028487"/>
                <a:gd name="connsiteX8" fmla="*/ 1796555 w 7920000"/>
                <a:gd name="connsiteY8" fmla="*/ 4268962 h 5028487"/>
                <a:gd name="connsiteX9" fmla="*/ 1807350 w 7920000"/>
                <a:gd name="connsiteY9" fmla="*/ 5026836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6113920 w 7920000"/>
                <a:gd name="connsiteY6" fmla="*/ 5011277 h 5028487"/>
                <a:gd name="connsiteX7" fmla="*/ 6122175 w 7920000"/>
                <a:gd name="connsiteY7" fmla="*/ 4260707 h 5028487"/>
                <a:gd name="connsiteX8" fmla="*/ 1796555 w 7920000"/>
                <a:gd name="connsiteY8" fmla="*/ 4268962 h 5028487"/>
                <a:gd name="connsiteX9" fmla="*/ 1807350 w 7920000"/>
                <a:gd name="connsiteY9" fmla="*/ 5026836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6113920 w 7920000"/>
                <a:gd name="connsiteY6" fmla="*/ 5011277 h 5028487"/>
                <a:gd name="connsiteX7" fmla="*/ 6122175 w 7920000"/>
                <a:gd name="connsiteY7" fmla="*/ 4260707 h 5028487"/>
                <a:gd name="connsiteX8" fmla="*/ 1796555 w 7920000"/>
                <a:gd name="connsiteY8" fmla="*/ 4268962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6113920 w 7920000"/>
                <a:gd name="connsiteY6" fmla="*/ 5011277 h 5028487"/>
                <a:gd name="connsiteX7" fmla="*/ 6122175 w 7920000"/>
                <a:gd name="connsiteY7" fmla="*/ 4260707 h 5028487"/>
                <a:gd name="connsiteX8" fmla="*/ 2529980 w 7920000"/>
                <a:gd name="connsiteY8" fmla="*/ 4273264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6113920 w 7920000"/>
                <a:gd name="connsiteY6" fmla="*/ 5011277 h 5028487"/>
                <a:gd name="connsiteX7" fmla="*/ 6122175 w 7920000"/>
                <a:gd name="connsiteY7" fmla="*/ 4260707 h 5028487"/>
                <a:gd name="connsiteX8" fmla="*/ 2529980 w 7920000"/>
                <a:gd name="connsiteY8" fmla="*/ 4273264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6113920 w 7920000"/>
                <a:gd name="connsiteY6" fmla="*/ 5011277 h 5028487"/>
                <a:gd name="connsiteX7" fmla="*/ 6122175 w 7920000"/>
                <a:gd name="connsiteY7" fmla="*/ 4260707 h 5028487"/>
                <a:gd name="connsiteX8" fmla="*/ 2525217 w 7920000"/>
                <a:gd name="connsiteY8" fmla="*/ 4273265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6113920 w 7920000"/>
                <a:gd name="connsiteY6" fmla="*/ 5011277 h 5028487"/>
                <a:gd name="connsiteX7" fmla="*/ 6122175 w 7920000"/>
                <a:gd name="connsiteY7" fmla="*/ 4260707 h 5028487"/>
                <a:gd name="connsiteX8" fmla="*/ 2525217 w 7920000"/>
                <a:gd name="connsiteY8" fmla="*/ 4273265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6113920 w 7920000"/>
                <a:gd name="connsiteY6" fmla="*/ 5011277 h 5028487"/>
                <a:gd name="connsiteX7" fmla="*/ 6122175 w 7920000"/>
                <a:gd name="connsiteY7" fmla="*/ 4260707 h 5028487"/>
                <a:gd name="connsiteX8" fmla="*/ 2525217 w 7920000"/>
                <a:gd name="connsiteY8" fmla="*/ 4273265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6113920 w 7920000"/>
                <a:gd name="connsiteY6" fmla="*/ 5011277 h 5028487"/>
                <a:gd name="connsiteX7" fmla="*/ 6122175 w 7920000"/>
                <a:gd name="connsiteY7" fmla="*/ 4260707 h 5028487"/>
                <a:gd name="connsiteX8" fmla="*/ 2525217 w 7920000"/>
                <a:gd name="connsiteY8" fmla="*/ 4273265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6113920 w 7920000"/>
                <a:gd name="connsiteY6" fmla="*/ 5011277 h 5028487"/>
                <a:gd name="connsiteX7" fmla="*/ 6122175 w 7920000"/>
                <a:gd name="connsiteY7" fmla="*/ 4260707 h 5028487"/>
                <a:gd name="connsiteX8" fmla="*/ 2525217 w 7920000"/>
                <a:gd name="connsiteY8" fmla="*/ 4273265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6113920 w 7920000"/>
                <a:gd name="connsiteY6" fmla="*/ 5011277 h 5028487"/>
                <a:gd name="connsiteX7" fmla="*/ 6122175 w 7920000"/>
                <a:gd name="connsiteY7" fmla="*/ 4260707 h 5028487"/>
                <a:gd name="connsiteX8" fmla="*/ 2525217 w 7920000"/>
                <a:gd name="connsiteY8" fmla="*/ 4273265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6113920 w 7920000"/>
                <a:gd name="connsiteY6" fmla="*/ 5011277 h 5028487"/>
                <a:gd name="connsiteX7" fmla="*/ 5393512 w 7920000"/>
                <a:gd name="connsiteY7" fmla="*/ 4273612 h 5028487"/>
                <a:gd name="connsiteX8" fmla="*/ 2525217 w 7920000"/>
                <a:gd name="connsiteY8" fmla="*/ 4273265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5399545 w 7920000"/>
                <a:gd name="connsiteY6" fmla="*/ 5006977 h 5028487"/>
                <a:gd name="connsiteX7" fmla="*/ 5393512 w 7920000"/>
                <a:gd name="connsiteY7" fmla="*/ 4273612 h 5028487"/>
                <a:gd name="connsiteX8" fmla="*/ 2525217 w 7920000"/>
                <a:gd name="connsiteY8" fmla="*/ 4273265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5399545 w 7920000"/>
                <a:gd name="connsiteY6" fmla="*/ 5006977 h 5028487"/>
                <a:gd name="connsiteX7" fmla="*/ 5407800 w 7920000"/>
                <a:gd name="connsiteY7" fmla="*/ 4277913 h 5028487"/>
                <a:gd name="connsiteX8" fmla="*/ 2525217 w 7920000"/>
                <a:gd name="connsiteY8" fmla="*/ 4273265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5399545 w 7920000"/>
                <a:gd name="connsiteY6" fmla="*/ 5006977 h 5028487"/>
                <a:gd name="connsiteX7" fmla="*/ 5407800 w 7920000"/>
                <a:gd name="connsiteY7" fmla="*/ 4277913 h 5028487"/>
                <a:gd name="connsiteX8" fmla="*/ 2525217 w 7920000"/>
                <a:gd name="connsiteY8" fmla="*/ 4273265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5399545 w 7920000"/>
                <a:gd name="connsiteY6" fmla="*/ 5006977 h 5028487"/>
                <a:gd name="connsiteX7" fmla="*/ 5393512 w 7920000"/>
                <a:gd name="connsiteY7" fmla="*/ 4277913 h 5028487"/>
                <a:gd name="connsiteX8" fmla="*/ 2525217 w 7920000"/>
                <a:gd name="connsiteY8" fmla="*/ 4273265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5399545 w 7920000"/>
                <a:gd name="connsiteY6" fmla="*/ 5006977 h 5028487"/>
                <a:gd name="connsiteX7" fmla="*/ 5393512 w 7920000"/>
                <a:gd name="connsiteY7" fmla="*/ 4277913 h 5028487"/>
                <a:gd name="connsiteX8" fmla="*/ 2525217 w 7920000"/>
                <a:gd name="connsiteY8" fmla="*/ 4273265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5399545 w 7920000"/>
                <a:gd name="connsiteY6" fmla="*/ 5006977 h 5028487"/>
                <a:gd name="connsiteX7" fmla="*/ 5393512 w 7920000"/>
                <a:gd name="connsiteY7" fmla="*/ 4277913 h 5028487"/>
                <a:gd name="connsiteX8" fmla="*/ 2525217 w 7920000"/>
                <a:gd name="connsiteY8" fmla="*/ 4273265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5394782 w 7920000"/>
                <a:gd name="connsiteY6" fmla="*/ 5002676 h 5028487"/>
                <a:gd name="connsiteX7" fmla="*/ 5393512 w 7920000"/>
                <a:gd name="connsiteY7" fmla="*/ 4277913 h 5028487"/>
                <a:gd name="connsiteX8" fmla="*/ 2525217 w 7920000"/>
                <a:gd name="connsiteY8" fmla="*/ 4273265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5394782 w 7920000"/>
                <a:gd name="connsiteY6" fmla="*/ 5002676 h 5028487"/>
                <a:gd name="connsiteX7" fmla="*/ 5393512 w 7920000"/>
                <a:gd name="connsiteY7" fmla="*/ 4277913 h 5028487"/>
                <a:gd name="connsiteX8" fmla="*/ 2520455 w 7920000"/>
                <a:gd name="connsiteY8" fmla="*/ 4281869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5394782 w 7920000"/>
                <a:gd name="connsiteY6" fmla="*/ 5002676 h 5028487"/>
                <a:gd name="connsiteX7" fmla="*/ 5393512 w 7920000"/>
                <a:gd name="connsiteY7" fmla="*/ 4277913 h 5028487"/>
                <a:gd name="connsiteX8" fmla="*/ 2515693 w 7920000"/>
                <a:gd name="connsiteY8" fmla="*/ 4309830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5394782 w 7920000"/>
                <a:gd name="connsiteY6" fmla="*/ 5002676 h 5028487"/>
                <a:gd name="connsiteX7" fmla="*/ 5393512 w 7920000"/>
                <a:gd name="connsiteY7" fmla="*/ 4277913 h 5028487"/>
                <a:gd name="connsiteX8" fmla="*/ 2515693 w 7920000"/>
                <a:gd name="connsiteY8" fmla="*/ 4309830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5394782 w 7920000"/>
                <a:gd name="connsiteY6" fmla="*/ 5002676 h 5028487"/>
                <a:gd name="connsiteX7" fmla="*/ 5393512 w 7920000"/>
                <a:gd name="connsiteY7" fmla="*/ 4277913 h 5028487"/>
                <a:gd name="connsiteX8" fmla="*/ 2515693 w 7920000"/>
                <a:gd name="connsiteY8" fmla="*/ 4309830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5394782 w 7920000"/>
                <a:gd name="connsiteY6" fmla="*/ 5002676 h 5028487"/>
                <a:gd name="connsiteX7" fmla="*/ 5393512 w 7920000"/>
                <a:gd name="connsiteY7" fmla="*/ 4277913 h 5028487"/>
                <a:gd name="connsiteX8" fmla="*/ 2515693 w 7920000"/>
                <a:gd name="connsiteY8" fmla="*/ 4309830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5394782 w 7920000"/>
                <a:gd name="connsiteY6" fmla="*/ 5002676 h 5028487"/>
                <a:gd name="connsiteX7" fmla="*/ 5393512 w 7920000"/>
                <a:gd name="connsiteY7" fmla="*/ 4277913 h 5028487"/>
                <a:gd name="connsiteX8" fmla="*/ 2515693 w 7920000"/>
                <a:gd name="connsiteY8" fmla="*/ 4309830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5394782 w 7920000"/>
                <a:gd name="connsiteY6" fmla="*/ 5002676 h 5028487"/>
                <a:gd name="connsiteX7" fmla="*/ 5400656 w 7920000"/>
                <a:gd name="connsiteY7" fmla="*/ 4312327 h 5028487"/>
                <a:gd name="connsiteX8" fmla="*/ 2515693 w 7920000"/>
                <a:gd name="connsiteY8" fmla="*/ 4309830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5397163 w 7920000"/>
                <a:gd name="connsiteY6" fmla="*/ 5004827 h 5028487"/>
                <a:gd name="connsiteX7" fmla="*/ 5400656 w 7920000"/>
                <a:gd name="connsiteY7" fmla="*/ 4312327 h 5028487"/>
                <a:gd name="connsiteX8" fmla="*/ 2515693 w 7920000"/>
                <a:gd name="connsiteY8" fmla="*/ 4309830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5397163 w 7920000"/>
                <a:gd name="connsiteY6" fmla="*/ 5004827 h 5028487"/>
                <a:gd name="connsiteX7" fmla="*/ 5400656 w 7920000"/>
                <a:gd name="connsiteY7" fmla="*/ 4312327 h 5028487"/>
                <a:gd name="connsiteX8" fmla="*/ 2515693 w 7920000"/>
                <a:gd name="connsiteY8" fmla="*/ 4309830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5397163 w 7920000"/>
                <a:gd name="connsiteY6" fmla="*/ 5004827 h 5028487"/>
                <a:gd name="connsiteX7" fmla="*/ 5400656 w 7920000"/>
                <a:gd name="connsiteY7" fmla="*/ 4312327 h 5028487"/>
                <a:gd name="connsiteX8" fmla="*/ 2515693 w 7920000"/>
                <a:gd name="connsiteY8" fmla="*/ 4309830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5397163 w 7920000"/>
                <a:gd name="connsiteY6" fmla="*/ 5004827 h 5028487"/>
                <a:gd name="connsiteX7" fmla="*/ 5400656 w 7920000"/>
                <a:gd name="connsiteY7" fmla="*/ 4312327 h 5028487"/>
                <a:gd name="connsiteX8" fmla="*/ 2515693 w 7920000"/>
                <a:gd name="connsiteY8" fmla="*/ 4309830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  <a:gd name="connsiteX0" fmla="*/ 0 w 7920000"/>
                <a:gd name="connsiteY0" fmla="*/ 431696 h 5028487"/>
                <a:gd name="connsiteX1" fmla="*/ 431696 w 7920000"/>
                <a:gd name="connsiteY1" fmla="*/ 0 h 5028487"/>
                <a:gd name="connsiteX2" fmla="*/ 7488304 w 7920000"/>
                <a:gd name="connsiteY2" fmla="*/ 0 h 5028487"/>
                <a:gd name="connsiteX3" fmla="*/ 7920000 w 7920000"/>
                <a:gd name="connsiteY3" fmla="*/ 431696 h 5028487"/>
                <a:gd name="connsiteX4" fmla="*/ 7920000 w 7920000"/>
                <a:gd name="connsiteY4" fmla="*/ 4596791 h 5028487"/>
                <a:gd name="connsiteX5" fmla="*/ 7488304 w 7920000"/>
                <a:gd name="connsiteY5" fmla="*/ 5028487 h 5028487"/>
                <a:gd name="connsiteX6" fmla="*/ 5397163 w 7920000"/>
                <a:gd name="connsiteY6" fmla="*/ 5004827 h 5028487"/>
                <a:gd name="connsiteX7" fmla="*/ 5400656 w 7920000"/>
                <a:gd name="connsiteY7" fmla="*/ 4312327 h 5028487"/>
                <a:gd name="connsiteX8" fmla="*/ 2515693 w 7920000"/>
                <a:gd name="connsiteY8" fmla="*/ 4309830 h 5028487"/>
                <a:gd name="connsiteX9" fmla="*/ 2521725 w 7920000"/>
                <a:gd name="connsiteY9" fmla="*/ 5026837 h 5028487"/>
                <a:gd name="connsiteX10" fmla="*/ 431696 w 7920000"/>
                <a:gd name="connsiteY10" fmla="*/ 5028487 h 5028487"/>
                <a:gd name="connsiteX11" fmla="*/ 0 w 7920000"/>
                <a:gd name="connsiteY11" fmla="*/ 4596791 h 5028487"/>
                <a:gd name="connsiteX12" fmla="*/ 0 w 7920000"/>
                <a:gd name="connsiteY12" fmla="*/ 431696 h 5028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920000" h="5028487">
                  <a:moveTo>
                    <a:pt x="0" y="431696"/>
                  </a:moveTo>
                  <a:cubicBezTo>
                    <a:pt x="0" y="193277"/>
                    <a:pt x="193277" y="0"/>
                    <a:pt x="431696" y="0"/>
                  </a:cubicBezTo>
                  <a:lnTo>
                    <a:pt x="7488304" y="0"/>
                  </a:lnTo>
                  <a:cubicBezTo>
                    <a:pt x="7726723" y="0"/>
                    <a:pt x="7920000" y="193277"/>
                    <a:pt x="7920000" y="431696"/>
                  </a:cubicBezTo>
                  <a:lnTo>
                    <a:pt x="7920000" y="4596791"/>
                  </a:lnTo>
                  <a:cubicBezTo>
                    <a:pt x="7920000" y="4835210"/>
                    <a:pt x="7726723" y="5028487"/>
                    <a:pt x="7488304" y="5028487"/>
                  </a:cubicBezTo>
                  <a:lnTo>
                    <a:pt x="5397163" y="5004827"/>
                  </a:lnTo>
                  <a:cubicBezTo>
                    <a:pt x="5399769" y="4685095"/>
                    <a:pt x="5400285" y="4643662"/>
                    <a:pt x="5400656" y="4312327"/>
                  </a:cubicBezTo>
                  <a:lnTo>
                    <a:pt x="2515693" y="4309830"/>
                  </a:lnTo>
                  <a:cubicBezTo>
                    <a:pt x="2519449" y="4622156"/>
                    <a:pt x="2515734" y="4637209"/>
                    <a:pt x="2521725" y="5026837"/>
                  </a:cubicBezTo>
                  <a:lnTo>
                    <a:pt x="431696" y="5028487"/>
                  </a:lnTo>
                  <a:cubicBezTo>
                    <a:pt x="193277" y="5028487"/>
                    <a:pt x="0" y="4835210"/>
                    <a:pt x="0" y="4596791"/>
                  </a:cubicBezTo>
                  <a:lnTo>
                    <a:pt x="0" y="431696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2196000" y="1476000"/>
              <a:ext cx="485775" cy="828675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1080000" y="2963515"/>
              <a:ext cx="504825" cy="923925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3076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572348" y="3919711"/>
              <a:ext cx="523875" cy="733425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3077" name="Picture 5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994173" y="4797152"/>
              <a:ext cx="1371600" cy="74295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3078" name="Picture 6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2124000" y="5781302"/>
              <a:ext cx="514350" cy="90297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3079" name="Picture 7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6469650" y="5781302"/>
              <a:ext cx="514350" cy="90297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3080" name="Picture 8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6867580" y="4819041"/>
              <a:ext cx="1371600" cy="74295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3081" name="Picture 9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8028384" y="3933056"/>
              <a:ext cx="485775" cy="80010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3082" name="Picture 10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7572900" y="3122231"/>
              <a:ext cx="838200" cy="80010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3083" name="Picture 11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7020000" y="2412000"/>
              <a:ext cx="742950" cy="83820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3084" name="Picture 12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6455109" y="1476000"/>
              <a:ext cx="485775" cy="828675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3085" name="Picture 13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1619672" y="2412000"/>
              <a:ext cx="428625" cy="847725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3086" name="Picture 14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3320802" y="6112718"/>
              <a:ext cx="819150" cy="62865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3087" name="Picture 15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5148064" y="6160343"/>
              <a:ext cx="590550" cy="53340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sp>
          <p:nvSpPr>
            <p:cNvPr id="7" name="TextBox 6"/>
            <p:cNvSpPr txBox="1"/>
            <p:nvPr/>
          </p:nvSpPr>
          <p:spPr>
            <a:xfrm>
              <a:off x="36000" y="1773072"/>
              <a:ext cx="458792" cy="4715912"/>
            </a:xfrm>
            <a:prstGeom prst="rect">
              <a:avLst/>
            </a:prstGeom>
            <a:solidFill>
              <a:srgbClr val="DDDDDD"/>
            </a:solidFill>
            <a:ln>
              <a:solidFill>
                <a:srgbClr val="050403"/>
              </a:solidFill>
            </a:ln>
          </p:spPr>
          <p:txBody>
            <a:bodyPr vert="wordArtVert" wrap="none" lIns="0" rIns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200" b="1" spc="-300" dirty="0">
                <a:solidFill>
                  <a:srgbClr val="050403"/>
                </a:solidFill>
                <a:latin typeface="+mn-lt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8662565" y="1773072"/>
              <a:ext cx="458792" cy="4715912"/>
            </a:xfrm>
            <a:prstGeom prst="rect">
              <a:avLst/>
            </a:prstGeom>
            <a:solidFill>
              <a:srgbClr val="DDDDDD"/>
            </a:solidFill>
            <a:ln>
              <a:solidFill>
                <a:srgbClr val="050403"/>
              </a:solidFill>
            </a:ln>
          </p:spPr>
          <p:txBody>
            <a:bodyPr vert="wordArtVert" wrap="none" lIns="0" rIns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200" b="1" spc="-300" dirty="0">
                <a:solidFill>
                  <a:srgbClr val="050403"/>
                </a:solidFill>
                <a:latin typeface="+mn-lt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203095" y="804810"/>
              <a:ext cx="2665441" cy="369844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2771291" y="1655611"/>
              <a:ext cx="3600488" cy="539687"/>
            </a:xfrm>
            <a:prstGeom prst="rect">
              <a:avLst/>
            </a:prstGeom>
            <a:solidFill>
              <a:srgbClr val="DDDDDD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anchor="ctr">
              <a:spAutoFit/>
            </a:bodyPr>
            <a:lstStyle/>
            <a:p>
              <a:pPr algn="ctr"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000" dirty="0">
                <a:solidFill>
                  <a:srgbClr val="050403"/>
                </a:solidFill>
                <a:latin typeface="+mn-lt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2123584" y="2565142"/>
              <a:ext cx="4860976" cy="539687"/>
            </a:xfrm>
            <a:prstGeom prst="rect">
              <a:avLst/>
            </a:prstGeom>
            <a:solidFill>
              <a:srgbClr val="DDDDDD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anchor="ctr">
              <a:spAutoFit/>
            </a:bodyPr>
            <a:lstStyle/>
            <a:p>
              <a:pPr algn="ctr"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000" dirty="0">
                <a:solidFill>
                  <a:srgbClr val="050403"/>
                </a:solidFill>
                <a:latin typeface="+mn-lt"/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1620342" y="3249275"/>
              <a:ext cx="2590827" cy="539687"/>
            </a:xfrm>
            <a:prstGeom prst="rect">
              <a:avLst/>
            </a:prstGeom>
            <a:solidFill>
              <a:srgbClr val="DDDDDD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anchor="ctr">
              <a:spAutoFit/>
            </a:bodyPr>
            <a:lstStyle/>
            <a:p>
              <a:pPr algn="ctr"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000" dirty="0">
                <a:solidFill>
                  <a:srgbClr val="050403"/>
                </a:solidFill>
                <a:latin typeface="+mn-lt"/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4211169" y="3249275"/>
              <a:ext cx="3313147" cy="539687"/>
            </a:xfrm>
            <a:prstGeom prst="rect">
              <a:avLst/>
            </a:prstGeom>
            <a:solidFill>
              <a:srgbClr val="DDDDDD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anchor="ctr">
              <a:spAutoFit/>
            </a:bodyPr>
            <a:lstStyle/>
            <a:p>
              <a:pPr algn="ctr"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000" dirty="0">
                <a:solidFill>
                  <a:srgbClr val="050403"/>
                </a:solidFill>
                <a:latin typeface="+mn-lt"/>
              </a:endParaRP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1152024" y="4004837"/>
              <a:ext cx="6840610" cy="539687"/>
            </a:xfrm>
            <a:prstGeom prst="rect">
              <a:avLst/>
            </a:prstGeom>
            <a:solidFill>
              <a:srgbClr val="DDDDDD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none" anchor="ctr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000" b="1" dirty="0">
                <a:solidFill>
                  <a:srgbClr val="050403"/>
                </a:solidFill>
                <a:latin typeface="+mn-lt"/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2412512" y="4652461"/>
              <a:ext cx="4319633" cy="468257"/>
            </a:xfrm>
            <a:prstGeom prst="rect">
              <a:avLst/>
            </a:prstGeom>
            <a:solidFill>
              <a:srgbClr val="DDDDDD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>
              <a:spAutoFit/>
            </a:bodyPr>
            <a:lstStyle/>
            <a:p>
              <a:pPr algn="ctr"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000" dirty="0">
                <a:solidFill>
                  <a:srgbClr val="050403"/>
                </a:solidFill>
                <a:latin typeface="+mn-lt"/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2699853" y="5301673"/>
              <a:ext cx="3779877" cy="539687"/>
            </a:xfrm>
            <a:prstGeom prst="rect">
              <a:avLst/>
            </a:prstGeom>
            <a:solidFill>
              <a:srgbClr val="DDDDDD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none" anchor="ctr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000" dirty="0">
                <a:solidFill>
                  <a:srgbClr val="050403"/>
                </a:solidFill>
                <a:latin typeface="+mn-lt"/>
              </a:endParaRPr>
            </a:p>
          </p:txBody>
        </p:sp>
      </p:grpSp>
      <p:sp>
        <p:nvSpPr>
          <p:cNvPr id="4" name="Скругленный прямоугольник 3"/>
          <p:cNvSpPr/>
          <p:nvPr/>
        </p:nvSpPr>
        <p:spPr>
          <a:xfrm>
            <a:off x="252000" y="2348880"/>
            <a:ext cx="8640000" cy="2962513"/>
          </a:xfrm>
          <a:prstGeom prst="roundRect">
            <a:avLst/>
          </a:prstGeom>
          <a:blipFill>
            <a:blip r:embed="rId17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512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800">
                <a:latin typeface="Comic Sans MS" pitchFamily="66" charset="0"/>
              </a:rPr>
              <a:t>Сделай подписи в схеме.</a:t>
            </a:r>
          </a:p>
          <a:p>
            <a:pPr indent="36512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Дорисуй стрелки так, чтобы получилась схема «Раскол римского общества во времена гражданских войн».</a:t>
            </a:r>
          </a:p>
        </p:txBody>
      </p:sp>
      <p:grpSp>
        <p:nvGrpSpPr>
          <p:cNvPr id="2867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8685" name="Рисунок 14" descr="_1_~1.JPG"/>
            <p:cNvPicPr>
              <a:picLocks noChangeAspect="1"/>
            </p:cNvPicPr>
            <p:nvPr/>
          </p:nvPicPr>
          <p:blipFill>
            <a:blip r:embed="rId1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867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8681" name="Рисунок 17" descr="Cartoon-Clipart-Free-18.gif"/>
            <p:cNvPicPr>
              <a:picLocks noChangeAspect="1"/>
            </p:cNvPicPr>
            <p:nvPr/>
          </p:nvPicPr>
          <p:blipFill>
            <a:blip r:embed="rId1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6" name="Заголовок 2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/>
              <a:t>ОТ ПОЛКОВОДЦА ДО ДИКТАТОРА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4848</TotalTime>
  <Words>683</Words>
  <Application>Microsoft Office PowerPoint</Application>
  <PresentationFormat>Экран (4:3)</PresentationFormat>
  <Paragraphs>122</Paragraphs>
  <Slides>17</Slides>
  <Notes>15</Notes>
  <HiddenSlides>2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17</vt:i4>
      </vt:variant>
    </vt:vector>
  </HeadingPairs>
  <TitlesOfParts>
    <vt:vector size="26" baseType="lpstr">
      <vt:lpstr>Comic Sans MS</vt:lpstr>
      <vt:lpstr>Arial</vt:lpstr>
      <vt:lpstr>Calibri</vt:lpstr>
      <vt:lpstr>Times New Roman</vt:lpstr>
      <vt:lpstr>Тема1</vt:lpstr>
      <vt:lpstr>Тема1</vt:lpstr>
      <vt:lpstr>Тема1</vt:lpstr>
      <vt:lpstr>Тема1</vt:lpstr>
      <vt:lpstr>Тема1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ВОЙНЫ ГРАЖДАН И РАБОВ</dc:title>
  <dc:creator>Telli</dc:creator>
  <cp:lastModifiedBy>Admin</cp:lastModifiedBy>
  <cp:revision>242</cp:revision>
  <dcterms:created xsi:type="dcterms:W3CDTF">2012-04-06T18:00:09Z</dcterms:created>
  <dcterms:modified xsi:type="dcterms:W3CDTF">2013-01-31T13:32:38Z</dcterms:modified>
</cp:coreProperties>
</file>